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1483975" cy="4824413"/>
  <p:notesSz cx="6858000" cy="9144000"/>
  <p:defaultTextStyle>
    <a:defPPr>
      <a:defRPr lang="en-US"/>
    </a:defPPr>
    <a:lvl1pPr marL="0" algn="l" defTabSz="353584" rtl="0" eaLnBrk="1" latinLnBrk="0" hangingPunct="1">
      <a:defRPr sz="1392" kern="1200">
        <a:solidFill>
          <a:schemeClr val="tx1"/>
        </a:solidFill>
        <a:latin typeface="+mn-lt"/>
        <a:ea typeface="+mn-ea"/>
        <a:cs typeface="+mn-cs"/>
      </a:defRPr>
    </a:lvl1pPr>
    <a:lvl2pPr marL="353584" algn="l" defTabSz="353584" rtl="0" eaLnBrk="1" latinLnBrk="0" hangingPunct="1">
      <a:defRPr sz="1392" kern="1200">
        <a:solidFill>
          <a:schemeClr val="tx1"/>
        </a:solidFill>
        <a:latin typeface="+mn-lt"/>
        <a:ea typeface="+mn-ea"/>
        <a:cs typeface="+mn-cs"/>
      </a:defRPr>
    </a:lvl2pPr>
    <a:lvl3pPr marL="707168" algn="l" defTabSz="353584" rtl="0" eaLnBrk="1" latinLnBrk="0" hangingPunct="1">
      <a:defRPr sz="1392" kern="1200">
        <a:solidFill>
          <a:schemeClr val="tx1"/>
        </a:solidFill>
        <a:latin typeface="+mn-lt"/>
        <a:ea typeface="+mn-ea"/>
        <a:cs typeface="+mn-cs"/>
      </a:defRPr>
    </a:lvl3pPr>
    <a:lvl4pPr marL="1060751" algn="l" defTabSz="353584" rtl="0" eaLnBrk="1" latinLnBrk="0" hangingPunct="1">
      <a:defRPr sz="1392" kern="1200">
        <a:solidFill>
          <a:schemeClr val="tx1"/>
        </a:solidFill>
        <a:latin typeface="+mn-lt"/>
        <a:ea typeface="+mn-ea"/>
        <a:cs typeface="+mn-cs"/>
      </a:defRPr>
    </a:lvl4pPr>
    <a:lvl5pPr marL="1414335" algn="l" defTabSz="353584" rtl="0" eaLnBrk="1" latinLnBrk="0" hangingPunct="1">
      <a:defRPr sz="1392" kern="1200">
        <a:solidFill>
          <a:schemeClr val="tx1"/>
        </a:solidFill>
        <a:latin typeface="+mn-lt"/>
        <a:ea typeface="+mn-ea"/>
        <a:cs typeface="+mn-cs"/>
      </a:defRPr>
    </a:lvl5pPr>
    <a:lvl6pPr marL="1767919" algn="l" defTabSz="353584" rtl="0" eaLnBrk="1" latinLnBrk="0" hangingPunct="1">
      <a:defRPr sz="1392" kern="1200">
        <a:solidFill>
          <a:schemeClr val="tx1"/>
        </a:solidFill>
        <a:latin typeface="+mn-lt"/>
        <a:ea typeface="+mn-ea"/>
        <a:cs typeface="+mn-cs"/>
      </a:defRPr>
    </a:lvl6pPr>
    <a:lvl7pPr marL="2121503" algn="l" defTabSz="353584" rtl="0" eaLnBrk="1" latinLnBrk="0" hangingPunct="1">
      <a:defRPr sz="1392" kern="1200">
        <a:solidFill>
          <a:schemeClr val="tx1"/>
        </a:solidFill>
        <a:latin typeface="+mn-lt"/>
        <a:ea typeface="+mn-ea"/>
        <a:cs typeface="+mn-cs"/>
      </a:defRPr>
    </a:lvl7pPr>
    <a:lvl8pPr marL="2475087" algn="l" defTabSz="353584" rtl="0" eaLnBrk="1" latinLnBrk="0" hangingPunct="1">
      <a:defRPr sz="1392" kern="1200">
        <a:solidFill>
          <a:schemeClr val="tx1"/>
        </a:solidFill>
        <a:latin typeface="+mn-lt"/>
        <a:ea typeface="+mn-ea"/>
        <a:cs typeface="+mn-cs"/>
      </a:defRPr>
    </a:lvl8pPr>
    <a:lvl9pPr marL="2828671" algn="l" defTabSz="353584" rtl="0" eaLnBrk="1" latinLnBrk="0" hangingPunct="1">
      <a:defRPr sz="139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69" autoAdjust="0"/>
    <p:restoredTop sz="94660"/>
  </p:normalViewPr>
  <p:slideViewPr>
    <p:cSldViewPr snapToGrid="0">
      <p:cViewPr>
        <p:scale>
          <a:sx n="51" d="100"/>
          <a:sy n="51" d="100"/>
        </p:scale>
        <p:origin x="3528" y="1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朱 克宁" userId="225e34e63f058ae7" providerId="LiveId" clId="{384EBB23-E254-4A42-BE17-50211D25C949}"/>
    <pc:docChg chg="undo custSel addSld modSld">
      <pc:chgData name="朱 克宁" userId="225e34e63f058ae7" providerId="LiveId" clId="{384EBB23-E254-4A42-BE17-50211D25C949}" dt="2018-10-04T12:44:20.618" v="836"/>
      <pc:docMkLst>
        <pc:docMk/>
      </pc:docMkLst>
      <pc:sldChg chg="delSp modSp">
        <pc:chgData name="朱 克宁" userId="225e34e63f058ae7" providerId="LiveId" clId="{384EBB23-E254-4A42-BE17-50211D25C949}" dt="2018-10-04T12:09:17.142" v="91" actId="165"/>
        <pc:sldMkLst>
          <pc:docMk/>
          <pc:sldMk cId="3149223352" sldId="264"/>
        </pc:sldMkLst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4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5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6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7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8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21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26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94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35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36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37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38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39" creationId="{00000000-0000-0000-0000-000000000000}"/>
          </ac:spMkLst>
        </pc:spChg>
        <pc:spChg chg="mod topLvl">
          <ac:chgData name="朱 克宁" userId="225e34e63f058ae7" providerId="LiveId" clId="{384EBB23-E254-4A42-BE17-50211D25C949}" dt="2018-10-04T12:09:17.142" v="91" actId="165"/>
          <ac:spMkLst>
            <pc:docMk/>
            <pc:sldMk cId="3149223352" sldId="264"/>
            <ac:spMk id="142" creationId="{00000000-0000-0000-0000-000000000000}"/>
          </ac:spMkLst>
        </pc:spChg>
        <pc:grpChg chg="de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2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27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28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29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30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35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38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95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100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105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110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115" creationId="{00000000-0000-0000-0000-000000000000}"/>
          </ac:grpSpMkLst>
        </pc:grpChg>
        <pc:grpChg chg="mod topLvl">
          <ac:chgData name="朱 克宁" userId="225e34e63f058ae7" providerId="LiveId" clId="{384EBB23-E254-4A42-BE17-50211D25C949}" dt="2018-10-04T12:09:17.142" v="91" actId="165"/>
          <ac:grpSpMkLst>
            <pc:docMk/>
            <pc:sldMk cId="3149223352" sldId="264"/>
            <ac:grpSpMk id="130" creationId="{00000000-0000-0000-0000-000000000000}"/>
          </ac:grpSpMkLst>
        </pc:grpChg>
      </pc:sldChg>
      <pc:sldChg chg="modSp">
        <pc:chgData name="朱 克宁" userId="225e34e63f058ae7" providerId="LiveId" clId="{384EBB23-E254-4A42-BE17-50211D25C949}" dt="2018-10-04T12:05:39.818" v="4" actId="1076"/>
        <pc:sldMkLst>
          <pc:docMk/>
          <pc:sldMk cId="3986121591" sldId="265"/>
        </pc:sldMkLst>
        <pc:picChg chg="mod">
          <ac:chgData name="朱 克宁" userId="225e34e63f058ae7" providerId="LiveId" clId="{384EBB23-E254-4A42-BE17-50211D25C949}" dt="2018-10-04T12:05:39.818" v="4" actId="1076"/>
          <ac:picMkLst>
            <pc:docMk/>
            <pc:sldMk cId="3986121591" sldId="265"/>
            <ac:picMk id="4" creationId="{00000000-0000-0000-0000-000000000000}"/>
          </ac:picMkLst>
        </pc:picChg>
      </pc:sldChg>
      <pc:sldChg chg="addSp delSp modSp add">
        <pc:chgData name="朱 克宁" userId="225e34e63f058ae7" providerId="LiveId" clId="{384EBB23-E254-4A42-BE17-50211D25C949}" dt="2018-10-04T12:44:20.618" v="836"/>
        <pc:sldMkLst>
          <pc:docMk/>
          <pc:sldMk cId="781464785" sldId="266"/>
        </pc:sldMkLst>
        <pc:spChg chg="del">
          <ac:chgData name="朱 克宁" userId="225e34e63f058ae7" providerId="LiveId" clId="{384EBB23-E254-4A42-BE17-50211D25C949}" dt="2018-10-04T12:03:27.799" v="1" actId="478"/>
          <ac:spMkLst>
            <pc:docMk/>
            <pc:sldMk cId="781464785" sldId="266"/>
            <ac:spMk id="2" creationId="{45102FA7-E6F7-BC47-9C07-8030334B5198}"/>
          </ac:spMkLst>
        </pc:spChg>
        <pc:spChg chg="del">
          <ac:chgData name="朱 克宁" userId="225e34e63f058ae7" providerId="LiveId" clId="{384EBB23-E254-4A42-BE17-50211D25C949}" dt="2018-10-04T12:03:27.799" v="1" actId="478"/>
          <ac:spMkLst>
            <pc:docMk/>
            <pc:sldMk cId="781464785" sldId="266"/>
            <ac:spMk id="3" creationId="{2817EBEC-1524-5D45-8DB4-A2914B35321A}"/>
          </ac:spMkLst>
        </pc:spChg>
        <pc:spChg chg="add mod">
          <ac:chgData name="朱 克宁" userId="225e34e63f058ae7" providerId="LiveId" clId="{384EBB23-E254-4A42-BE17-50211D25C949}" dt="2018-10-04T12:27:33.804" v="435" actId="20577"/>
          <ac:spMkLst>
            <pc:docMk/>
            <pc:sldMk cId="781464785" sldId="266"/>
            <ac:spMk id="19" creationId="{080EACC4-C585-3C4A-8039-4FB6945CB5F5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20" creationId="{792F89A4-AED7-AC49-A345-E44B73A7671E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21" creationId="{11A6F234-C82F-C041-9432-E2B2AA6C12B8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22" creationId="{A58CE301-11B1-D04D-BFA6-1EB7D04602E3}"/>
          </ac:spMkLst>
        </pc:spChg>
        <pc:spChg chg="mod topLvl">
          <ac:chgData name="朱 克宁" userId="225e34e63f058ae7" providerId="LiveId" clId="{384EBB23-E254-4A42-BE17-50211D25C949}" dt="2018-10-04T12:26:00.677" v="406" actId="14100"/>
          <ac:spMkLst>
            <pc:docMk/>
            <pc:sldMk cId="781464785" sldId="266"/>
            <ac:spMk id="24" creationId="{AFFB8BDD-6157-744A-B243-71C33AEE16E6}"/>
          </ac:spMkLst>
        </pc:spChg>
        <pc:spChg chg="mod topLvl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31" creationId="{565ACBFC-BE5C-2049-9E3E-E6208C2DF0D2}"/>
          </ac:spMkLst>
        </pc:spChg>
        <pc:spChg chg="del mod topLvl">
          <ac:chgData name="朱 克宁" userId="225e34e63f058ae7" providerId="LiveId" clId="{384EBB23-E254-4A42-BE17-50211D25C949}" dt="2018-10-04T12:08:43.454" v="82"/>
          <ac:spMkLst>
            <pc:docMk/>
            <pc:sldMk cId="781464785" sldId="266"/>
            <ac:spMk id="32" creationId="{5B0C072F-3408-8440-A936-8D4F50AA1073}"/>
          </ac:spMkLst>
        </pc:spChg>
        <pc:spChg chg="del mod topLvl">
          <ac:chgData name="朱 克宁" userId="225e34e63f058ae7" providerId="LiveId" clId="{384EBB23-E254-4A42-BE17-50211D25C949}" dt="2018-10-04T12:14:41.781" v="143" actId="478"/>
          <ac:spMkLst>
            <pc:docMk/>
            <pc:sldMk cId="781464785" sldId="266"/>
            <ac:spMk id="33" creationId="{0EDAF782-D737-0C49-BD49-23DC7611A034}"/>
          </ac:spMkLst>
        </pc:spChg>
        <pc:spChg chg="mod topLvl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34" creationId="{7F00D2C2-2F88-8244-8D05-B115A003C116}"/>
          </ac:spMkLst>
        </pc:spChg>
        <pc:spChg chg="del">
          <ac:chgData name="朱 克宁" userId="225e34e63f058ae7" providerId="LiveId" clId="{384EBB23-E254-4A42-BE17-50211D25C949}" dt="2018-10-04T12:05:56.510" v="8" actId="478"/>
          <ac:spMkLst>
            <pc:docMk/>
            <pc:sldMk cId="781464785" sldId="266"/>
            <ac:spMk id="35" creationId="{C1C23A1B-EF26-9C4B-BAE0-0E3CB3ADC09E}"/>
          </ac:spMkLst>
        </pc:spChg>
        <pc:spChg chg="mod topLvl">
          <ac:chgData name="朱 克宁" userId="225e34e63f058ae7" providerId="LiveId" clId="{384EBB23-E254-4A42-BE17-50211D25C949}" dt="2018-10-04T12:42:23.613" v="760" actId="1038"/>
          <ac:spMkLst>
            <pc:docMk/>
            <pc:sldMk cId="781464785" sldId="266"/>
            <ac:spMk id="36" creationId="{2A4BF7AD-ACCF-214F-9BD8-6A734AB0566E}"/>
          </ac:spMkLst>
        </pc:spChg>
        <pc:spChg chg="del">
          <ac:chgData name="朱 克宁" userId="225e34e63f058ae7" providerId="LiveId" clId="{384EBB23-E254-4A42-BE17-50211D25C949}" dt="2018-10-04T12:06:00.627" v="11" actId="478"/>
          <ac:spMkLst>
            <pc:docMk/>
            <pc:sldMk cId="781464785" sldId="266"/>
            <ac:spMk id="42" creationId="{5727C62E-D1CB-CE4D-A41F-C02AC4278FCB}"/>
          </ac:spMkLst>
        </pc:spChg>
        <pc:spChg chg="del">
          <ac:chgData name="朱 克宁" userId="225e34e63f058ae7" providerId="LiveId" clId="{384EBB23-E254-4A42-BE17-50211D25C949}" dt="2018-10-04T12:05:54.876" v="7" actId="478"/>
          <ac:spMkLst>
            <pc:docMk/>
            <pc:sldMk cId="781464785" sldId="266"/>
            <ac:spMk id="43" creationId="{5E47A6E3-39DF-7C44-9194-A6001D5D8A03}"/>
          </ac:spMkLst>
        </pc:spChg>
        <pc:spChg chg="mod topLvl">
          <ac:chgData name="朱 克宁" userId="225e34e63f058ae7" providerId="LiveId" clId="{384EBB23-E254-4A42-BE17-50211D25C949}" dt="2018-10-04T12:26:54.448" v="409" actId="1076"/>
          <ac:spMkLst>
            <pc:docMk/>
            <pc:sldMk cId="781464785" sldId="266"/>
            <ac:spMk id="44" creationId="{BA5EE4B3-0C89-1E43-AA3C-C7CC6DA4EC80}"/>
          </ac:spMkLst>
        </pc:spChg>
        <pc:spChg chg="del">
          <ac:chgData name="朱 克宁" userId="225e34e63f058ae7" providerId="LiveId" clId="{384EBB23-E254-4A42-BE17-50211D25C949}" dt="2018-10-04T12:08:01.166" v="50"/>
          <ac:spMkLst>
            <pc:docMk/>
            <pc:sldMk cId="781464785" sldId="266"/>
            <ac:spMk id="58" creationId="{C99568DB-CECE-A940-A32C-7B40B21246A8}"/>
          </ac:spMkLst>
        </pc:spChg>
        <pc:spChg chg="add del">
          <ac:chgData name="朱 克宁" userId="225e34e63f058ae7" providerId="LiveId" clId="{384EBB23-E254-4A42-BE17-50211D25C949}" dt="2018-10-04T12:06:35.954" v="30"/>
          <ac:spMkLst>
            <pc:docMk/>
            <pc:sldMk cId="781464785" sldId="266"/>
            <ac:spMk id="71" creationId="{3417380E-D5D6-FB48-B170-35F65891D48D}"/>
          </ac:spMkLst>
        </pc:spChg>
        <pc:spChg chg="add del">
          <ac:chgData name="朱 克宁" userId="225e34e63f058ae7" providerId="LiveId" clId="{384EBB23-E254-4A42-BE17-50211D25C949}" dt="2018-10-04T12:06:35.954" v="30"/>
          <ac:spMkLst>
            <pc:docMk/>
            <pc:sldMk cId="781464785" sldId="266"/>
            <ac:spMk id="72" creationId="{4728E7B8-6A37-CB44-ACAC-742ACEDC5EAC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73" creationId="{D892E5DB-27A7-EE48-9382-BE4D88F4B3EA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79" creationId="{23E70D12-F076-0349-B9AC-F8521DE36C38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80" creationId="{FB50CBF5-FC25-6344-BD12-781B7B419F71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91" creationId="{12FA3D36-1DB1-AC41-B919-23BD11712858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92" creationId="{3BBDD075-AA68-174E-BDEA-E51FE194B822}"/>
          </ac:spMkLst>
        </pc:spChg>
        <pc:spChg chg="add del mod">
          <ac:chgData name="朱 克宁" userId="225e34e63f058ae7" providerId="LiveId" clId="{384EBB23-E254-4A42-BE17-50211D25C949}" dt="2018-10-04T12:17:12.045" v="194" actId="478"/>
          <ac:spMkLst>
            <pc:docMk/>
            <pc:sldMk cId="781464785" sldId="266"/>
            <ac:spMk id="98" creationId="{974DFB41-CC75-5E42-9C60-07BC751810AC}"/>
          </ac:spMkLst>
        </pc:spChg>
        <pc:spChg chg="add mod">
          <ac:chgData name="朱 克宁" userId="225e34e63f058ae7" providerId="LiveId" clId="{384EBB23-E254-4A42-BE17-50211D25C949}" dt="2018-10-04T12:42:38.881" v="780" actId="1038"/>
          <ac:spMkLst>
            <pc:docMk/>
            <pc:sldMk cId="781464785" sldId="266"/>
            <ac:spMk id="99" creationId="{A816BB3E-1F70-8D45-A319-5C7B4761530C}"/>
          </ac:spMkLst>
        </pc:spChg>
        <pc:spChg chg="add mod">
          <ac:chgData name="朱 克宁" userId="225e34e63f058ae7" providerId="LiveId" clId="{384EBB23-E254-4A42-BE17-50211D25C949}" dt="2018-10-04T12:42:38.881" v="780" actId="1038"/>
          <ac:spMkLst>
            <pc:docMk/>
            <pc:sldMk cId="781464785" sldId="266"/>
            <ac:spMk id="100" creationId="{81A5F0E3-5EBD-DC45-9661-5259DDADFD4B}"/>
          </ac:spMkLst>
        </pc:spChg>
        <pc:spChg chg="add mod">
          <ac:chgData name="朱 克宁" userId="225e34e63f058ae7" providerId="LiveId" clId="{384EBB23-E254-4A42-BE17-50211D25C949}" dt="2018-10-04T12:43:50.927" v="805" actId="1038"/>
          <ac:spMkLst>
            <pc:docMk/>
            <pc:sldMk cId="781464785" sldId="266"/>
            <ac:spMk id="101" creationId="{C87E2197-A2A9-0147-921A-C00CC92248D6}"/>
          </ac:spMkLst>
        </pc:spChg>
        <pc:spChg chg="add mod">
          <ac:chgData name="朱 克宁" userId="225e34e63f058ae7" providerId="LiveId" clId="{384EBB23-E254-4A42-BE17-50211D25C949}" dt="2018-10-04T12:43:50.927" v="805" actId="1038"/>
          <ac:spMkLst>
            <pc:docMk/>
            <pc:sldMk cId="781464785" sldId="266"/>
            <ac:spMk id="102" creationId="{0A67C61E-F7D3-6541-8D07-47DE340CCDFB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108" creationId="{69382047-4DAA-0E4D-94C8-397639AA0540}"/>
          </ac:spMkLst>
        </pc:spChg>
        <pc:spChg chg="add mod">
          <ac:chgData name="朱 克宁" userId="225e34e63f058ae7" providerId="LiveId" clId="{384EBB23-E254-4A42-BE17-50211D25C949}" dt="2018-10-04T12:42:10.788" v="750" actId="1038"/>
          <ac:spMkLst>
            <pc:docMk/>
            <pc:sldMk cId="781464785" sldId="266"/>
            <ac:spMk id="109" creationId="{817979B9-AC7A-E14E-BE24-28FBA62820D6}"/>
          </ac:spMkLst>
        </pc:spChg>
        <pc:spChg chg="add mod">
          <ac:chgData name="朱 克宁" userId="225e34e63f058ae7" providerId="LiveId" clId="{384EBB23-E254-4A42-BE17-50211D25C949}" dt="2018-10-04T12:42:15.532" v="755" actId="1037"/>
          <ac:spMkLst>
            <pc:docMk/>
            <pc:sldMk cId="781464785" sldId="266"/>
            <ac:spMk id="110" creationId="{51A8A09F-EEB0-7644-BD4D-E71FA1B8E5E1}"/>
          </ac:spMkLst>
        </pc:spChg>
        <pc:spChg chg="add mod">
          <ac:chgData name="朱 克宁" userId="225e34e63f058ae7" providerId="LiveId" clId="{384EBB23-E254-4A42-BE17-50211D25C949}" dt="2018-10-04T12:41:45.845" v="717" actId="1038"/>
          <ac:spMkLst>
            <pc:docMk/>
            <pc:sldMk cId="781464785" sldId="266"/>
            <ac:spMk id="111" creationId="{CDBBD043-FCAA-8246-BB36-D15AB0A3C674}"/>
          </ac:spMkLst>
        </pc:spChg>
        <pc:spChg chg="add mod">
          <ac:chgData name="朱 克宁" userId="225e34e63f058ae7" providerId="LiveId" clId="{384EBB23-E254-4A42-BE17-50211D25C949}" dt="2018-10-04T12:41:49.983" v="721" actId="1037"/>
          <ac:spMkLst>
            <pc:docMk/>
            <pc:sldMk cId="781464785" sldId="266"/>
            <ac:spMk id="112" creationId="{8A7B95FC-845F-6A46-8B85-E9B7EE4E883B}"/>
          </ac:spMkLst>
        </pc:spChg>
        <pc:spChg chg="add mod">
          <ac:chgData name="朱 克宁" userId="225e34e63f058ae7" providerId="LiveId" clId="{384EBB23-E254-4A42-BE17-50211D25C949}" dt="2018-10-04T12:41:55.358" v="734" actId="1037"/>
          <ac:spMkLst>
            <pc:docMk/>
            <pc:sldMk cId="781464785" sldId="266"/>
            <ac:spMk id="113" creationId="{F3A89993-D0C2-EE49-8916-531EBC6071FE}"/>
          </ac:spMkLst>
        </pc:spChg>
        <pc:spChg chg="add mod">
          <ac:chgData name="朱 克宁" userId="225e34e63f058ae7" providerId="LiveId" clId="{384EBB23-E254-4A42-BE17-50211D25C949}" dt="2018-10-04T12:23:47.582" v="402" actId="164"/>
          <ac:spMkLst>
            <pc:docMk/>
            <pc:sldMk cId="781464785" sldId="266"/>
            <ac:spMk id="119" creationId="{4E51EBFC-A9FB-8A4B-A363-A29F1FBB636F}"/>
          </ac:spMkLst>
        </pc:spChg>
        <pc:spChg chg="add mod">
          <ac:chgData name="朱 克宁" userId="225e34e63f058ae7" providerId="LiveId" clId="{384EBB23-E254-4A42-BE17-50211D25C949}" dt="2018-10-04T12:41:24.799" v="693" actId="20577"/>
          <ac:spMkLst>
            <pc:docMk/>
            <pc:sldMk cId="781464785" sldId="266"/>
            <ac:spMk id="120" creationId="{160DC45A-AFA8-F14A-80FD-7182C2340BC6}"/>
          </ac:spMkLst>
        </pc:spChg>
        <pc:spChg chg="add mod">
          <ac:chgData name="朱 克宁" userId="225e34e63f058ae7" providerId="LiveId" clId="{384EBB23-E254-4A42-BE17-50211D25C949}" dt="2018-10-04T12:41:23.706" v="687" actId="20577"/>
          <ac:spMkLst>
            <pc:docMk/>
            <pc:sldMk cId="781464785" sldId="266"/>
            <ac:spMk id="121" creationId="{0A1C1C2D-9B4F-EF4C-B483-86E57BD0D407}"/>
          </ac:spMkLst>
        </pc:spChg>
        <pc:spChg chg="add mod">
          <ac:chgData name="朱 克宁" userId="225e34e63f058ae7" providerId="LiveId" clId="{384EBB23-E254-4A42-BE17-50211D25C949}" dt="2018-10-04T12:41:23.090" v="684" actId="20577"/>
          <ac:spMkLst>
            <pc:docMk/>
            <pc:sldMk cId="781464785" sldId="266"/>
            <ac:spMk id="122" creationId="{73C5726F-998C-8B44-B7CE-1365B9C7DEB4}"/>
          </ac:spMkLst>
        </pc:spChg>
        <pc:spChg chg="add mod">
          <ac:chgData name="朱 克宁" userId="225e34e63f058ae7" providerId="LiveId" clId="{384EBB23-E254-4A42-BE17-50211D25C949}" dt="2018-10-04T12:43:58.456" v="814" actId="20577"/>
          <ac:spMkLst>
            <pc:docMk/>
            <pc:sldMk cId="781464785" sldId="266"/>
            <ac:spMk id="123" creationId="{3081D392-0DC7-F941-985F-0735C619E775}"/>
          </ac:spMkLst>
        </pc:spChg>
        <pc:spChg chg="add mod">
          <ac:chgData name="朱 克宁" userId="225e34e63f058ae7" providerId="LiveId" clId="{384EBB23-E254-4A42-BE17-50211D25C949}" dt="2018-10-04T12:44:04.665" v="826" actId="20577"/>
          <ac:spMkLst>
            <pc:docMk/>
            <pc:sldMk cId="781464785" sldId="266"/>
            <ac:spMk id="124" creationId="{D8591EFE-EFED-BA4A-8B59-B778BAE5EB72}"/>
          </ac:spMkLst>
        </pc:spChg>
        <pc:spChg chg="add mod">
          <ac:chgData name="朱 克宁" userId="225e34e63f058ae7" providerId="LiveId" clId="{384EBB23-E254-4A42-BE17-50211D25C949}" dt="2018-10-04T12:44:09.023" v="835" actId="20577"/>
          <ac:spMkLst>
            <pc:docMk/>
            <pc:sldMk cId="781464785" sldId="266"/>
            <ac:spMk id="125" creationId="{389A62E2-E392-EC4B-AB2E-3E3B4FBBA262}"/>
          </ac:spMkLst>
        </pc:spChg>
        <pc:spChg chg="add mod">
          <ac:chgData name="朱 克宁" userId="225e34e63f058ae7" providerId="LiveId" clId="{384EBB23-E254-4A42-BE17-50211D25C949}" dt="2018-10-04T12:31:18.376" v="525" actId="571"/>
          <ac:spMkLst>
            <pc:docMk/>
            <pc:sldMk cId="781464785" sldId="266"/>
            <ac:spMk id="128" creationId="{2E756852-2D07-5644-A15F-2F59A4A81B7E}"/>
          </ac:spMkLst>
        </pc:spChg>
        <pc:spChg chg="add del">
          <ac:chgData name="朱 克宁" userId="225e34e63f058ae7" providerId="LiveId" clId="{384EBB23-E254-4A42-BE17-50211D25C949}" dt="2018-10-04T12:31:44.503" v="561"/>
          <ac:spMkLst>
            <pc:docMk/>
            <pc:sldMk cId="781464785" sldId="266"/>
            <ac:spMk id="129" creationId="{94B8671F-9F8C-6D4C-A6D4-E80F109B2018}"/>
          </ac:spMkLst>
        </pc:spChg>
        <pc:grpChg chg="add mod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4" creationId="{464D447E-25EE-514C-95B3-0ED26E1A23B8}"/>
          </ac:grpSpMkLst>
        </pc:grpChg>
        <pc:grpChg chg="add mod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7" creationId="{5AE1F4E7-C459-0C4E-B3A0-F8D751942CF9}"/>
          </ac:grpSpMkLst>
        </pc:grpChg>
        <pc:grpChg chg="add mod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11" creationId="{8A90D660-E655-F441-8415-15A933DC6D05}"/>
          </ac:grpSpMkLst>
        </pc:grpChg>
        <pc:grpChg chg="add mod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15" creationId="{9544F937-0D90-C749-84A9-5D5B3D2F3730}"/>
          </ac:grpSpMkLst>
        </pc:grpChg>
        <pc:grpChg chg="add del mod">
          <ac:chgData name="朱 克宁" userId="225e34e63f058ae7" providerId="LiveId" clId="{384EBB23-E254-4A42-BE17-50211D25C949}" dt="2018-10-04T12:06:24.084" v="28" actId="165"/>
          <ac:grpSpMkLst>
            <pc:docMk/>
            <pc:sldMk cId="781464785" sldId="266"/>
            <ac:grpSpMk id="23" creationId="{5668F37D-7553-C24F-A568-0903065C3515}"/>
          </ac:grpSpMkLst>
        </pc:grpChg>
        <pc:grpChg chg="mod topLvl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25" creationId="{0B33A2BF-EDD8-C644-A1AF-FDF14D89E097}"/>
          </ac:grpSpMkLst>
        </pc:grpChg>
        <pc:grpChg chg="del mod topLvl">
          <ac:chgData name="朱 克宁" userId="225e34e63f058ae7" providerId="LiveId" clId="{384EBB23-E254-4A42-BE17-50211D25C949}" dt="2018-10-04T12:07:30.329" v="38"/>
          <ac:grpSpMkLst>
            <pc:docMk/>
            <pc:sldMk cId="781464785" sldId="266"/>
            <ac:grpSpMk id="26" creationId="{306F95D4-1BD2-0043-8CE7-ED3BCD2CFA83}"/>
          </ac:grpSpMkLst>
        </pc:grpChg>
        <pc:grpChg chg="del mod topLvl">
          <ac:chgData name="朱 克宁" userId="225e34e63f058ae7" providerId="LiveId" clId="{384EBB23-E254-4A42-BE17-50211D25C949}" dt="2018-10-04T12:14:36.601" v="141" actId="478"/>
          <ac:grpSpMkLst>
            <pc:docMk/>
            <pc:sldMk cId="781464785" sldId="266"/>
            <ac:grpSpMk id="27" creationId="{2897B9AF-83C9-C948-A248-2EE195961D26}"/>
          </ac:grpSpMkLst>
        </pc:grpChg>
        <pc:grpChg chg="mod topLvl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28" creationId="{FB4C4275-2161-584E-ABCA-6DF8B665D77A}"/>
          </ac:grpSpMkLst>
        </pc:grpChg>
        <pc:grpChg chg="del">
          <ac:chgData name="朱 克宁" userId="225e34e63f058ae7" providerId="LiveId" clId="{384EBB23-E254-4A42-BE17-50211D25C949}" dt="2018-10-04T12:06:00.627" v="11" actId="478"/>
          <ac:grpSpMkLst>
            <pc:docMk/>
            <pc:sldMk cId="781464785" sldId="266"/>
            <ac:grpSpMk id="29" creationId="{37371130-4617-F24F-A6B6-DECC46A16F94}"/>
          </ac:grpSpMkLst>
        </pc:grpChg>
        <pc:grpChg chg="mod topLvl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30" creationId="{85130477-3657-454A-9B3A-76FD6BA2F3BF}"/>
          </ac:grpSpMkLst>
        </pc:grpChg>
        <pc:grpChg chg="add del mod">
          <ac:chgData name="朱 克宁" userId="225e34e63f058ae7" providerId="LiveId" clId="{384EBB23-E254-4A42-BE17-50211D25C949}" dt="2018-10-04T12:06:35.954" v="30"/>
          <ac:grpSpMkLst>
            <pc:docMk/>
            <pc:sldMk cId="781464785" sldId="266"/>
            <ac:grpSpMk id="61" creationId="{9F8EF87E-047F-EE41-96CA-5359B2E4C165}"/>
          </ac:grpSpMkLst>
        </pc:grpChg>
        <pc:grpChg chg="add del mod">
          <ac:chgData name="朱 克宁" userId="225e34e63f058ae7" providerId="LiveId" clId="{384EBB23-E254-4A42-BE17-50211D25C949}" dt="2018-10-04T12:06:35.954" v="30"/>
          <ac:grpSpMkLst>
            <pc:docMk/>
            <pc:sldMk cId="781464785" sldId="266"/>
            <ac:grpSpMk id="66" creationId="{062173F9-7A29-2340-A4D6-997F30E04A1A}"/>
          </ac:grpSpMkLst>
        </pc:grpChg>
        <pc:grpChg chg="add mod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74" creationId="{0FACC204-6C8C-DC46-9F0D-9A69CE6C1433}"/>
          </ac:grpSpMkLst>
        </pc:grpChg>
        <pc:grpChg chg="add mod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81" creationId="{351C26AB-2DDC-BA4F-9E01-C1D386CB29E9}"/>
          </ac:grpSpMkLst>
        </pc:grpChg>
        <pc:grpChg chg="add mod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86" creationId="{3F643C61-56C5-FF40-9925-FC0D7CBE9798}"/>
          </ac:grpSpMkLst>
        </pc:grpChg>
        <pc:grpChg chg="add del mod">
          <ac:chgData name="朱 克宁" userId="225e34e63f058ae7" providerId="LiveId" clId="{384EBB23-E254-4A42-BE17-50211D25C949}" dt="2018-10-04T12:17:12.045" v="194" actId="478"/>
          <ac:grpSpMkLst>
            <pc:docMk/>
            <pc:sldMk cId="781464785" sldId="266"/>
            <ac:grpSpMk id="93" creationId="{3AEAE88E-DFD6-444F-B883-75FE72173F5D}"/>
          </ac:grpSpMkLst>
        </pc:grpChg>
        <pc:grpChg chg="add mod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103" creationId="{2B6D6DA0-1BEF-5F47-B01F-69597A2DC3F2}"/>
          </ac:grpSpMkLst>
        </pc:grpChg>
        <pc:grpChg chg="add mod">
          <ac:chgData name="朱 克宁" userId="225e34e63f058ae7" providerId="LiveId" clId="{384EBB23-E254-4A42-BE17-50211D25C949}" dt="2018-10-04T12:23:47.582" v="402" actId="164"/>
          <ac:grpSpMkLst>
            <pc:docMk/>
            <pc:sldMk cId="781464785" sldId="266"/>
            <ac:grpSpMk id="114" creationId="{00B9CC30-27A8-954D-A6B4-7F1C0B0BB8DE}"/>
          </ac:grpSpMkLst>
        </pc:grpChg>
        <pc:grpChg chg="add mod">
          <ac:chgData name="朱 克宁" userId="225e34e63f058ae7" providerId="LiveId" clId="{384EBB23-E254-4A42-BE17-50211D25C949}" dt="2018-10-04T12:31:18.376" v="525" actId="571"/>
          <ac:grpSpMkLst>
            <pc:docMk/>
            <pc:sldMk cId="781464785" sldId="266"/>
            <ac:grpSpMk id="126" creationId="{1EAD690C-0FA8-3547-9FB2-D428859B147B}"/>
          </ac:grpSpMkLst>
        </pc:grpChg>
        <pc:picChg chg="mod">
          <ac:chgData name="朱 克宁" userId="225e34e63f058ae7" providerId="LiveId" clId="{384EBB23-E254-4A42-BE17-50211D25C949}" dt="2018-10-04T12:42:23.613" v="760" actId="1038"/>
          <ac:picMkLst>
            <pc:docMk/>
            <pc:sldMk cId="781464785" sldId="266"/>
            <ac:picMk id="37" creationId="{2AF39996-4DD3-FE4A-9CA1-A04EF3B8E112}"/>
          </ac:picMkLst>
        </pc:picChg>
        <pc:picChg chg="del">
          <ac:chgData name="朱 克宁" userId="225e34e63f058ae7" providerId="LiveId" clId="{384EBB23-E254-4A42-BE17-50211D25C949}" dt="2018-10-04T12:05:53.321" v="6" actId="478"/>
          <ac:picMkLst>
            <pc:docMk/>
            <pc:sldMk cId="781464785" sldId="266"/>
            <ac:picMk id="41" creationId="{5C5587D9-21D2-DE49-AE18-3B45C735E4E0}"/>
          </ac:picMkLst>
        </pc:picChg>
        <pc:picChg chg="mod">
          <ac:chgData name="朱 克宁" userId="225e34e63f058ae7" providerId="LiveId" clId="{384EBB23-E254-4A42-BE17-50211D25C949}" dt="2018-10-04T12:07:37.402" v="47" actId="1036"/>
          <ac:picMkLst>
            <pc:docMk/>
            <pc:sldMk cId="781464785" sldId="266"/>
            <ac:picMk id="75" creationId="{08345C42-5A70-DE46-A330-E26D00BCC722}"/>
          </ac:picMkLst>
        </pc:picChg>
        <pc:picChg chg="add mod">
          <ac:chgData name="朱 克宁" userId="225e34e63f058ae7" providerId="LiveId" clId="{384EBB23-E254-4A42-BE17-50211D25C949}" dt="2018-10-04T12:26:06.349" v="407" actId="1076"/>
          <ac:picMkLst>
            <pc:docMk/>
            <pc:sldMk cId="781464785" sldId="266"/>
            <ac:picMk id="127" creationId="{77EAE958-7CCC-AF4D-BB1C-7C9627CF0316}"/>
          </ac:picMkLst>
        </pc:picChg>
        <pc:picChg chg="add del mod">
          <ac:chgData name="朱 克宁" userId="225e34e63f058ae7" providerId="LiveId" clId="{384EBB23-E254-4A42-BE17-50211D25C949}" dt="2018-10-04T12:41:22.630" v="682"/>
          <ac:picMkLst>
            <pc:docMk/>
            <pc:sldMk cId="781464785" sldId="266"/>
            <ac:picMk id="130" creationId="{9C24924D-168F-8D47-9BE0-1F96A0C7FB00}"/>
          </ac:picMkLst>
        </pc:picChg>
        <pc:picChg chg="add">
          <ac:chgData name="朱 克宁" userId="225e34e63f058ae7" providerId="LiveId" clId="{384EBB23-E254-4A42-BE17-50211D25C949}" dt="2018-10-04T12:44:20.618" v="836"/>
          <ac:picMkLst>
            <pc:docMk/>
            <pc:sldMk cId="781464785" sldId="266"/>
            <ac:picMk id="131" creationId="{0BC16065-AF06-C54D-9742-D2D143DD32C0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\keninzhu\Google%20Drive%20(keninzhu@gapps.cityu.edu.hk)\ThermoRing\Pilot-Figure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\keninzhu\Google%20Drive%20(keninzhu@gapps.cityu.edu.hk)\ThermoRing\Pilot-Figur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Graph!$A$4</c:f>
              <c:strCache>
                <c:ptCount val="1"/>
                <c:pt idx="0">
                  <c:v>Accuracy</c:v>
                </c:pt>
              </c:strCache>
            </c:strRef>
          </c:tx>
          <c:invertIfNegative val="0"/>
          <c:errBars>
            <c:errBarType val="both"/>
            <c:errValType val="cust"/>
            <c:noEndCap val="0"/>
            <c:plus>
              <c:numRef>
                <c:f>Graph!$B$7:$G$7</c:f>
                <c:numCache>
                  <c:formatCode>General</c:formatCode>
                  <c:ptCount val="6"/>
                  <c:pt idx="0">
                    <c:v>2.777777777777779E-2</c:v>
                  </c:pt>
                  <c:pt idx="1">
                    <c:v>0.14357537697556039</c:v>
                  </c:pt>
                  <c:pt idx="2">
                    <c:v>0.11534606997210055</c:v>
                  </c:pt>
                  <c:pt idx="3">
                    <c:v>0.11534606997210055</c:v>
                  </c:pt>
                  <c:pt idx="4">
                    <c:v>7.1552703606932999E-2</c:v>
                  </c:pt>
                  <c:pt idx="5">
                    <c:v>9.4521792830225354E-2</c:v>
                  </c:pt>
                </c:numCache>
              </c:numRef>
            </c:plus>
            <c:minus>
              <c:numRef>
                <c:f>Graph!$B$6:$G$6</c:f>
                <c:numCache>
                  <c:formatCode>General</c:formatCode>
                  <c:ptCount val="6"/>
                  <c:pt idx="0">
                    <c:v>6.5146265776174758E-2</c:v>
                  </c:pt>
                  <c:pt idx="1">
                    <c:v>0.14357537697556039</c:v>
                  </c:pt>
                  <c:pt idx="2">
                    <c:v>0.11534606997210055</c:v>
                  </c:pt>
                  <c:pt idx="3">
                    <c:v>0.11534606997210055</c:v>
                  </c:pt>
                  <c:pt idx="4">
                    <c:v>7.1552703606932999E-2</c:v>
                  </c:pt>
                  <c:pt idx="5">
                    <c:v>9.4521792830225354E-2</c:v>
                  </c:pt>
                </c:numCache>
              </c:numRef>
            </c:minus>
          </c:errBars>
          <c:cat>
            <c:multiLvlStrRef>
              <c:f>Graph!$B$2:$G$3</c:f>
              <c:multiLvlStrCache>
                <c:ptCount val="6"/>
                <c:lvl>
                  <c:pt idx="0">
                    <c:v>Cold</c:v>
                  </c:pt>
                  <c:pt idx="1">
                    <c:v>Hot</c:v>
                  </c:pt>
                  <c:pt idx="2">
                    <c:v>Cold</c:v>
                  </c:pt>
                  <c:pt idx="3">
                    <c:v>Hot</c:v>
                  </c:pt>
                  <c:pt idx="4">
                    <c:v>Cold</c:v>
                  </c:pt>
                  <c:pt idx="5">
                    <c:v>Hot</c:v>
                  </c:pt>
                </c:lvl>
                <c:lvl>
                  <c:pt idx="0">
                    <c:v>4 TEC</c:v>
                  </c:pt>
                  <c:pt idx="2">
                    <c:v>6 TEC</c:v>
                  </c:pt>
                  <c:pt idx="4">
                    <c:v>8 TEC</c:v>
                  </c:pt>
                </c:lvl>
              </c:multiLvlStrCache>
            </c:multiLvlStrRef>
          </c:cat>
          <c:val>
            <c:numRef>
              <c:f>Graph!$B$4:$G$4</c:f>
              <c:numCache>
                <c:formatCode>General</c:formatCode>
                <c:ptCount val="6"/>
                <c:pt idx="0">
                  <c:v>0.97222222222222221</c:v>
                </c:pt>
                <c:pt idx="1">
                  <c:v>0.82638888888888884</c:v>
                </c:pt>
                <c:pt idx="2">
                  <c:v>0.81944444444444442</c:v>
                </c:pt>
                <c:pt idx="3">
                  <c:v>0.65740740740740744</c:v>
                </c:pt>
                <c:pt idx="4">
                  <c:v>0.56944444444444442</c:v>
                </c:pt>
                <c:pt idx="5">
                  <c:v>0.48495370370370372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63-3343-B949-068B8D259D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164791568"/>
        <c:axId val="-1163624272"/>
      </c:barChart>
      <c:catAx>
        <c:axId val="-116479156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/>
            </a:pPr>
            <a:endParaRPr lang="en-US"/>
          </a:p>
        </c:txPr>
        <c:crossAx val="-1163624272"/>
        <c:crosses val="autoZero"/>
        <c:auto val="1"/>
        <c:lblAlgn val="ctr"/>
        <c:lblOffset val="100"/>
        <c:noMultiLvlLbl val="0"/>
      </c:catAx>
      <c:valAx>
        <c:axId val="-1163624272"/>
        <c:scaling>
          <c:orientation val="minMax"/>
          <c:max val="1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sz="1100"/>
                  <a:t>Accuracy (in %)</a:t>
                </a:r>
              </a:p>
            </c:rich>
          </c:tx>
          <c:layout>
            <c:manualLayout>
              <c:xMode val="edge"/>
              <c:yMode val="edge"/>
              <c:x val="1.6666666666666701E-2"/>
              <c:y val="0.31989100320793201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00"/>
            </a:pPr>
            <a:endParaRPr lang="en-US"/>
          </a:p>
        </c:txPr>
        <c:crossAx val="-1164791568"/>
        <c:crosses val="autoZero"/>
        <c:crossBetween val="between"/>
        <c:majorUnit val="0.2"/>
      </c:valAx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Graph!$A$13</c:f>
              <c:strCache>
                <c:ptCount val="1"/>
                <c:pt idx="0">
                  <c:v>Time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</c:spPr>
          <c:invertIfNegative val="0"/>
          <c:errBars>
            <c:errBarType val="both"/>
            <c:errValType val="cust"/>
            <c:noEndCap val="0"/>
            <c:plus>
              <c:numRef>
                <c:f>Graph!$B$15:$G$15</c:f>
                <c:numCache>
                  <c:formatCode>General</c:formatCode>
                  <c:ptCount val="6"/>
                  <c:pt idx="0">
                    <c:v>0.52270058307987954</c:v>
                  </c:pt>
                  <c:pt idx="1">
                    <c:v>0.34203290814438414</c:v>
                  </c:pt>
                  <c:pt idx="2">
                    <c:v>0.86239809093021269</c:v>
                  </c:pt>
                  <c:pt idx="3">
                    <c:v>0.56817356092052296</c:v>
                  </c:pt>
                  <c:pt idx="4">
                    <c:v>0.94930924355500812</c:v>
                  </c:pt>
                  <c:pt idx="5">
                    <c:v>0.44774666616051967</c:v>
                  </c:pt>
                </c:numCache>
              </c:numRef>
            </c:plus>
            <c:minus>
              <c:numRef>
                <c:f>Graph!$B$15:$G$15</c:f>
                <c:numCache>
                  <c:formatCode>General</c:formatCode>
                  <c:ptCount val="6"/>
                  <c:pt idx="0">
                    <c:v>0.52270058307987954</c:v>
                  </c:pt>
                  <c:pt idx="1">
                    <c:v>0.34203290814438414</c:v>
                  </c:pt>
                  <c:pt idx="2">
                    <c:v>0.86239809093021269</c:v>
                  </c:pt>
                  <c:pt idx="3">
                    <c:v>0.56817356092052296</c:v>
                  </c:pt>
                  <c:pt idx="4">
                    <c:v>0.94930924355500812</c:v>
                  </c:pt>
                  <c:pt idx="5">
                    <c:v>0.44774666616051967</c:v>
                  </c:pt>
                </c:numCache>
              </c:numRef>
            </c:minus>
          </c:errBars>
          <c:cat>
            <c:multiLvlStrRef>
              <c:f>Graph!$B$11:$G$12</c:f>
              <c:multiLvlStrCache>
                <c:ptCount val="6"/>
                <c:lvl>
                  <c:pt idx="0">
                    <c:v>Cold</c:v>
                  </c:pt>
                  <c:pt idx="1">
                    <c:v>Hot</c:v>
                  </c:pt>
                  <c:pt idx="2">
                    <c:v>Cold</c:v>
                  </c:pt>
                  <c:pt idx="3">
                    <c:v>Hot</c:v>
                  </c:pt>
                  <c:pt idx="4">
                    <c:v>Cold</c:v>
                  </c:pt>
                  <c:pt idx="5">
                    <c:v>Hot</c:v>
                  </c:pt>
                </c:lvl>
                <c:lvl>
                  <c:pt idx="0">
                    <c:v>4 TEC</c:v>
                  </c:pt>
                  <c:pt idx="2">
                    <c:v>6 TEC</c:v>
                  </c:pt>
                  <c:pt idx="4">
                    <c:v>8 TEC</c:v>
                  </c:pt>
                </c:lvl>
              </c:multiLvlStrCache>
            </c:multiLvlStrRef>
          </c:cat>
          <c:val>
            <c:numRef>
              <c:f>Graph!$B$13:$G$13</c:f>
              <c:numCache>
                <c:formatCode>General</c:formatCode>
                <c:ptCount val="6"/>
                <c:pt idx="0">
                  <c:v>2.6980630830824381</c:v>
                </c:pt>
                <c:pt idx="1">
                  <c:v>4.0473553357356131</c:v>
                </c:pt>
                <c:pt idx="2">
                  <c:v>2.701676788259435</c:v>
                </c:pt>
                <c:pt idx="3">
                  <c:v>4.3677191542994089</c:v>
                </c:pt>
                <c:pt idx="4">
                  <c:v>3.8814325723465952</c:v>
                </c:pt>
                <c:pt idx="5">
                  <c:v>4.3965282960898344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05-F349-8C8D-D546D2259F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164447008"/>
        <c:axId val="-1164381008"/>
      </c:barChart>
      <c:catAx>
        <c:axId val="-11644470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1164381008"/>
        <c:crosses val="autoZero"/>
        <c:auto val="1"/>
        <c:lblAlgn val="ctr"/>
        <c:lblOffset val="100"/>
        <c:noMultiLvlLbl val="0"/>
      </c:catAx>
      <c:valAx>
        <c:axId val="-116438100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100"/>
                </a:pPr>
                <a:r>
                  <a:rPr lang="en-US" sz="1100"/>
                  <a:t>Time (in s)</a:t>
                </a:r>
              </a:p>
            </c:rich>
          </c:tx>
          <c:layout>
            <c:manualLayout>
              <c:xMode val="edge"/>
              <c:yMode val="edge"/>
              <c:x val="2.2222222222222199E-2"/>
              <c:y val="0.30058617672790899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-1164447008"/>
        <c:crosses val="autoZero"/>
        <c:crossBetween val="between"/>
      </c:valAx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media/image1.tiff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5497" y="789552"/>
            <a:ext cx="8612981" cy="1679610"/>
          </a:xfrm>
        </p:spPr>
        <p:txBody>
          <a:bodyPr anchor="b"/>
          <a:lstStyle>
            <a:lvl1pPr algn="ctr">
              <a:defRPr sz="422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497" y="2533934"/>
            <a:ext cx="8612981" cy="1164783"/>
          </a:xfrm>
        </p:spPr>
        <p:txBody>
          <a:bodyPr/>
          <a:lstStyle>
            <a:lvl1pPr marL="0" indent="0" algn="ctr">
              <a:buNone/>
              <a:defRPr sz="1688"/>
            </a:lvl1pPr>
            <a:lvl2pPr marL="321640" indent="0" algn="ctr">
              <a:buNone/>
              <a:defRPr sz="1407"/>
            </a:lvl2pPr>
            <a:lvl3pPr marL="643280" indent="0" algn="ctr">
              <a:buNone/>
              <a:defRPr sz="1266"/>
            </a:lvl3pPr>
            <a:lvl4pPr marL="964921" indent="0" algn="ctr">
              <a:buNone/>
              <a:defRPr sz="1126"/>
            </a:lvl4pPr>
            <a:lvl5pPr marL="1286561" indent="0" algn="ctr">
              <a:buNone/>
              <a:defRPr sz="1126"/>
            </a:lvl5pPr>
            <a:lvl6pPr marL="1608201" indent="0" algn="ctr">
              <a:buNone/>
              <a:defRPr sz="1126"/>
            </a:lvl6pPr>
            <a:lvl7pPr marL="1929841" indent="0" algn="ctr">
              <a:buNone/>
              <a:defRPr sz="1126"/>
            </a:lvl7pPr>
            <a:lvl8pPr marL="2251481" indent="0" algn="ctr">
              <a:buNone/>
              <a:defRPr sz="1126"/>
            </a:lvl8pPr>
            <a:lvl9pPr marL="2573122" indent="0" algn="ctr">
              <a:buNone/>
              <a:defRPr sz="112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037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53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18220" y="256855"/>
            <a:ext cx="2476232" cy="40884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9523" y="256855"/>
            <a:ext cx="7285147" cy="408846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198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962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542" y="1202754"/>
            <a:ext cx="9904928" cy="2006821"/>
          </a:xfrm>
        </p:spPr>
        <p:txBody>
          <a:bodyPr anchor="b"/>
          <a:lstStyle>
            <a:lvl1pPr>
              <a:defRPr sz="422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3542" y="3228560"/>
            <a:ext cx="9904928" cy="1055340"/>
          </a:xfrm>
        </p:spPr>
        <p:txBody>
          <a:bodyPr/>
          <a:lstStyle>
            <a:lvl1pPr marL="0" indent="0">
              <a:buNone/>
              <a:defRPr sz="1688">
                <a:solidFill>
                  <a:schemeClr val="tx1">
                    <a:tint val="75000"/>
                  </a:schemeClr>
                </a:solidFill>
              </a:defRPr>
            </a:lvl1pPr>
            <a:lvl2pPr marL="321640" indent="0">
              <a:buNone/>
              <a:defRPr sz="1407">
                <a:solidFill>
                  <a:schemeClr val="tx1">
                    <a:tint val="75000"/>
                  </a:schemeClr>
                </a:solidFill>
              </a:defRPr>
            </a:lvl2pPr>
            <a:lvl3pPr marL="643280" indent="0">
              <a:buNone/>
              <a:defRPr sz="1266">
                <a:solidFill>
                  <a:schemeClr val="tx1">
                    <a:tint val="75000"/>
                  </a:schemeClr>
                </a:solidFill>
              </a:defRPr>
            </a:lvl3pPr>
            <a:lvl4pPr marL="96492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4pPr>
            <a:lvl5pPr marL="128656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5pPr>
            <a:lvl6pPr marL="160820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6pPr>
            <a:lvl7pPr marL="192984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7pPr>
            <a:lvl8pPr marL="2251481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8pPr>
            <a:lvl9pPr marL="2573122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476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9523" y="1284276"/>
            <a:ext cx="4880689" cy="30610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3763" y="1284276"/>
            <a:ext cx="4880689" cy="30610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006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019" y="256856"/>
            <a:ext cx="9904928" cy="9324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1020" y="1182652"/>
            <a:ext cx="4858259" cy="579599"/>
          </a:xfrm>
        </p:spPr>
        <p:txBody>
          <a:bodyPr anchor="b"/>
          <a:lstStyle>
            <a:lvl1pPr marL="0" indent="0">
              <a:buNone/>
              <a:defRPr sz="1688" b="1"/>
            </a:lvl1pPr>
            <a:lvl2pPr marL="321640" indent="0">
              <a:buNone/>
              <a:defRPr sz="1407" b="1"/>
            </a:lvl2pPr>
            <a:lvl3pPr marL="643280" indent="0">
              <a:buNone/>
              <a:defRPr sz="1266" b="1"/>
            </a:lvl3pPr>
            <a:lvl4pPr marL="964921" indent="0">
              <a:buNone/>
              <a:defRPr sz="1126" b="1"/>
            </a:lvl4pPr>
            <a:lvl5pPr marL="1286561" indent="0">
              <a:buNone/>
              <a:defRPr sz="1126" b="1"/>
            </a:lvl5pPr>
            <a:lvl6pPr marL="1608201" indent="0">
              <a:buNone/>
              <a:defRPr sz="1126" b="1"/>
            </a:lvl6pPr>
            <a:lvl7pPr marL="1929841" indent="0">
              <a:buNone/>
              <a:defRPr sz="1126" b="1"/>
            </a:lvl7pPr>
            <a:lvl8pPr marL="2251481" indent="0">
              <a:buNone/>
              <a:defRPr sz="1126" b="1"/>
            </a:lvl8pPr>
            <a:lvl9pPr marL="2573122" indent="0">
              <a:buNone/>
              <a:defRPr sz="112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020" y="1762251"/>
            <a:ext cx="4858259" cy="25920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13762" y="1182652"/>
            <a:ext cx="4882185" cy="579599"/>
          </a:xfrm>
        </p:spPr>
        <p:txBody>
          <a:bodyPr anchor="b"/>
          <a:lstStyle>
            <a:lvl1pPr marL="0" indent="0">
              <a:buNone/>
              <a:defRPr sz="1688" b="1"/>
            </a:lvl1pPr>
            <a:lvl2pPr marL="321640" indent="0">
              <a:buNone/>
              <a:defRPr sz="1407" b="1"/>
            </a:lvl2pPr>
            <a:lvl3pPr marL="643280" indent="0">
              <a:buNone/>
              <a:defRPr sz="1266" b="1"/>
            </a:lvl3pPr>
            <a:lvl4pPr marL="964921" indent="0">
              <a:buNone/>
              <a:defRPr sz="1126" b="1"/>
            </a:lvl4pPr>
            <a:lvl5pPr marL="1286561" indent="0">
              <a:buNone/>
              <a:defRPr sz="1126" b="1"/>
            </a:lvl5pPr>
            <a:lvl6pPr marL="1608201" indent="0">
              <a:buNone/>
              <a:defRPr sz="1126" b="1"/>
            </a:lvl6pPr>
            <a:lvl7pPr marL="1929841" indent="0">
              <a:buNone/>
              <a:defRPr sz="1126" b="1"/>
            </a:lvl7pPr>
            <a:lvl8pPr marL="2251481" indent="0">
              <a:buNone/>
              <a:defRPr sz="1126" b="1"/>
            </a:lvl8pPr>
            <a:lvl9pPr marL="2573122" indent="0">
              <a:buNone/>
              <a:defRPr sz="112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13762" y="1762251"/>
            <a:ext cx="4882185" cy="25920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039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62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111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019" y="321628"/>
            <a:ext cx="3703881" cy="1125696"/>
          </a:xfrm>
        </p:spPr>
        <p:txBody>
          <a:bodyPr anchor="b"/>
          <a:lstStyle>
            <a:lvl1pPr>
              <a:defRPr sz="22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2185" y="694627"/>
            <a:ext cx="5813762" cy="3428460"/>
          </a:xfrm>
        </p:spPr>
        <p:txBody>
          <a:bodyPr/>
          <a:lstStyle>
            <a:lvl1pPr>
              <a:defRPr sz="2251"/>
            </a:lvl1pPr>
            <a:lvl2pPr>
              <a:defRPr sz="1970"/>
            </a:lvl2pPr>
            <a:lvl3pPr>
              <a:defRPr sz="1688"/>
            </a:lvl3pPr>
            <a:lvl4pPr>
              <a:defRPr sz="1407"/>
            </a:lvl4pPr>
            <a:lvl5pPr>
              <a:defRPr sz="1407"/>
            </a:lvl5pPr>
            <a:lvl6pPr>
              <a:defRPr sz="1407"/>
            </a:lvl6pPr>
            <a:lvl7pPr>
              <a:defRPr sz="1407"/>
            </a:lvl7pPr>
            <a:lvl8pPr>
              <a:defRPr sz="1407"/>
            </a:lvl8pPr>
            <a:lvl9pPr>
              <a:defRPr sz="140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019" y="1447324"/>
            <a:ext cx="3703881" cy="2681347"/>
          </a:xfrm>
        </p:spPr>
        <p:txBody>
          <a:bodyPr/>
          <a:lstStyle>
            <a:lvl1pPr marL="0" indent="0">
              <a:buNone/>
              <a:defRPr sz="1126"/>
            </a:lvl1pPr>
            <a:lvl2pPr marL="321640" indent="0">
              <a:buNone/>
              <a:defRPr sz="985"/>
            </a:lvl2pPr>
            <a:lvl3pPr marL="643280" indent="0">
              <a:buNone/>
              <a:defRPr sz="844"/>
            </a:lvl3pPr>
            <a:lvl4pPr marL="964921" indent="0">
              <a:buNone/>
              <a:defRPr sz="704"/>
            </a:lvl4pPr>
            <a:lvl5pPr marL="1286561" indent="0">
              <a:buNone/>
              <a:defRPr sz="704"/>
            </a:lvl5pPr>
            <a:lvl6pPr marL="1608201" indent="0">
              <a:buNone/>
              <a:defRPr sz="704"/>
            </a:lvl6pPr>
            <a:lvl7pPr marL="1929841" indent="0">
              <a:buNone/>
              <a:defRPr sz="704"/>
            </a:lvl7pPr>
            <a:lvl8pPr marL="2251481" indent="0">
              <a:buNone/>
              <a:defRPr sz="704"/>
            </a:lvl8pPr>
            <a:lvl9pPr marL="2573122" indent="0">
              <a:buNone/>
              <a:defRPr sz="70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61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019" y="321628"/>
            <a:ext cx="3703881" cy="1125696"/>
          </a:xfrm>
        </p:spPr>
        <p:txBody>
          <a:bodyPr anchor="b"/>
          <a:lstStyle>
            <a:lvl1pPr>
              <a:defRPr sz="22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82185" y="694627"/>
            <a:ext cx="5813762" cy="3428460"/>
          </a:xfrm>
        </p:spPr>
        <p:txBody>
          <a:bodyPr anchor="t"/>
          <a:lstStyle>
            <a:lvl1pPr marL="0" indent="0">
              <a:buNone/>
              <a:defRPr sz="2251"/>
            </a:lvl1pPr>
            <a:lvl2pPr marL="321640" indent="0">
              <a:buNone/>
              <a:defRPr sz="1970"/>
            </a:lvl2pPr>
            <a:lvl3pPr marL="643280" indent="0">
              <a:buNone/>
              <a:defRPr sz="1688"/>
            </a:lvl3pPr>
            <a:lvl4pPr marL="964921" indent="0">
              <a:buNone/>
              <a:defRPr sz="1407"/>
            </a:lvl4pPr>
            <a:lvl5pPr marL="1286561" indent="0">
              <a:buNone/>
              <a:defRPr sz="1407"/>
            </a:lvl5pPr>
            <a:lvl6pPr marL="1608201" indent="0">
              <a:buNone/>
              <a:defRPr sz="1407"/>
            </a:lvl6pPr>
            <a:lvl7pPr marL="1929841" indent="0">
              <a:buNone/>
              <a:defRPr sz="1407"/>
            </a:lvl7pPr>
            <a:lvl8pPr marL="2251481" indent="0">
              <a:buNone/>
              <a:defRPr sz="1407"/>
            </a:lvl8pPr>
            <a:lvl9pPr marL="2573122" indent="0">
              <a:buNone/>
              <a:defRPr sz="140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019" y="1447324"/>
            <a:ext cx="3703881" cy="2681347"/>
          </a:xfrm>
        </p:spPr>
        <p:txBody>
          <a:bodyPr/>
          <a:lstStyle>
            <a:lvl1pPr marL="0" indent="0">
              <a:buNone/>
              <a:defRPr sz="1126"/>
            </a:lvl1pPr>
            <a:lvl2pPr marL="321640" indent="0">
              <a:buNone/>
              <a:defRPr sz="985"/>
            </a:lvl2pPr>
            <a:lvl3pPr marL="643280" indent="0">
              <a:buNone/>
              <a:defRPr sz="844"/>
            </a:lvl3pPr>
            <a:lvl4pPr marL="964921" indent="0">
              <a:buNone/>
              <a:defRPr sz="704"/>
            </a:lvl4pPr>
            <a:lvl5pPr marL="1286561" indent="0">
              <a:buNone/>
              <a:defRPr sz="704"/>
            </a:lvl5pPr>
            <a:lvl6pPr marL="1608201" indent="0">
              <a:buNone/>
              <a:defRPr sz="704"/>
            </a:lvl6pPr>
            <a:lvl7pPr marL="1929841" indent="0">
              <a:buNone/>
              <a:defRPr sz="704"/>
            </a:lvl7pPr>
            <a:lvl8pPr marL="2251481" indent="0">
              <a:buNone/>
              <a:defRPr sz="704"/>
            </a:lvl8pPr>
            <a:lvl9pPr marL="2573122" indent="0">
              <a:buNone/>
              <a:defRPr sz="70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135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89524" y="256856"/>
            <a:ext cx="9904928" cy="9324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9524" y="1284276"/>
            <a:ext cx="9904928" cy="3061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9523" y="4471517"/>
            <a:ext cx="2583894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69D4D-C5B8-4723-81FE-0F894B445265}" type="datetimeFigureOut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04067" y="4471517"/>
            <a:ext cx="3875842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10558" y="4471517"/>
            <a:ext cx="2583894" cy="256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2CB1D-481D-432B-AE50-F2294AF41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160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643280" rtl="0" eaLnBrk="1" latinLnBrk="0" hangingPunct="1">
        <a:lnSpc>
          <a:spcPct val="90000"/>
        </a:lnSpc>
        <a:spcBef>
          <a:spcPct val="0"/>
        </a:spcBef>
        <a:buNone/>
        <a:defRPr sz="30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820" indent="-160820" algn="l" defTabSz="643280" rtl="0" eaLnBrk="1" latinLnBrk="0" hangingPunct="1">
        <a:lnSpc>
          <a:spcPct val="90000"/>
        </a:lnSpc>
        <a:spcBef>
          <a:spcPts val="704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1pPr>
      <a:lvl2pPr marL="482460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+mn-lt"/>
          <a:ea typeface="+mn-ea"/>
          <a:cs typeface="+mn-cs"/>
        </a:defRPr>
      </a:lvl2pPr>
      <a:lvl3pPr marL="80410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407" kern="1200">
          <a:solidFill>
            <a:schemeClr val="tx1"/>
          </a:solidFill>
          <a:latin typeface="+mn-lt"/>
          <a:ea typeface="+mn-ea"/>
          <a:cs typeface="+mn-cs"/>
        </a:defRPr>
      </a:lvl3pPr>
      <a:lvl4pPr marL="112574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44738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76902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2090661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412302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733942" indent="-160820" algn="l" defTabSz="643280" rtl="0" eaLnBrk="1" latinLnBrk="0" hangingPunct="1">
        <a:lnSpc>
          <a:spcPct val="90000"/>
        </a:lnSpc>
        <a:spcBef>
          <a:spcPts val="352"/>
        </a:spcBef>
        <a:buFont typeface="Arial" panose="020B0604020202020204" pitchFamily="34" charset="0"/>
        <a:buChar char="•"/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1pPr>
      <a:lvl2pPr marL="321640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2pPr>
      <a:lvl3pPr marL="643280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3pPr>
      <a:lvl4pPr marL="96492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4pPr>
      <a:lvl5pPr marL="128656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5pPr>
      <a:lvl6pPr marL="160820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6pPr>
      <a:lvl7pPr marL="192984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7pPr>
      <a:lvl8pPr marL="2251481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8pPr>
      <a:lvl9pPr marL="2573122" algn="l" defTabSz="643280" rtl="0" eaLnBrk="1" latinLnBrk="0" hangingPunct="1">
        <a:defRPr sz="12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/>
          </p:cNvGraphicFramePr>
          <p:nvPr/>
        </p:nvGraphicFramePr>
        <p:xfrm>
          <a:off x="3643784" y="1071688"/>
          <a:ext cx="4196409" cy="2681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95030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647869" y="513290"/>
            <a:ext cx="5600123" cy="3856182"/>
            <a:chOff x="7647869" y="513290"/>
            <a:chExt cx="5600123" cy="3856182"/>
          </a:xfrm>
        </p:grpSpPr>
        <p:sp>
          <p:nvSpPr>
            <p:cNvPr id="26" name="Rectangle 25"/>
            <p:cNvSpPr/>
            <p:nvPr/>
          </p:nvSpPr>
          <p:spPr>
            <a:xfrm>
              <a:off x="7801081" y="565568"/>
              <a:ext cx="284206" cy="3068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24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659122" y="565568"/>
              <a:ext cx="1908084" cy="1925210"/>
              <a:chOff x="3904889" y="1181753"/>
              <a:chExt cx="1360988" cy="1373204"/>
            </a:xfrm>
          </p:grpSpPr>
          <p:pic>
            <p:nvPicPr>
              <p:cNvPr id="79" name="Picture 78"/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>
                <a:off x="3904889" y="1181753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80" name="Oval 79"/>
              <p:cNvSpPr/>
              <p:nvPr/>
            </p:nvSpPr>
            <p:spPr>
              <a:xfrm>
                <a:off x="4354926" y="2083798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4354926" y="1191134"/>
                <a:ext cx="359554" cy="363466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5063160" y="1200515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1353417" y="600876"/>
              <a:ext cx="1894575" cy="1925210"/>
              <a:chOff x="8187470" y="1200515"/>
              <a:chExt cx="1351353" cy="1373204"/>
            </a:xfrm>
          </p:grpSpPr>
          <p:pic>
            <p:nvPicPr>
              <p:cNvPr id="67" name="Picture 66"/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>
                <a:off x="8187470" y="1200515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68" name="Oval 67"/>
              <p:cNvSpPr/>
              <p:nvPr/>
            </p:nvSpPr>
            <p:spPr>
              <a:xfrm>
                <a:off x="8648960" y="2125322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8637508" y="1209896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9336106" y="1200515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9438771" y="513290"/>
              <a:ext cx="1872392" cy="1925210"/>
              <a:chOff x="3848223" y="2812691"/>
              <a:chExt cx="1335530" cy="1373204"/>
            </a:xfrm>
          </p:grpSpPr>
          <p:pic>
            <p:nvPicPr>
              <p:cNvPr id="51" name="Picture 50"/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3904888" y="2812691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52" name="Oval 51"/>
              <p:cNvSpPr/>
              <p:nvPr/>
            </p:nvSpPr>
            <p:spPr>
              <a:xfrm flipH="1" flipV="1">
                <a:off x="3904888" y="3317560"/>
                <a:ext cx="359554" cy="363466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53" name="Oval 52"/>
              <p:cNvSpPr/>
              <p:nvPr/>
            </p:nvSpPr>
            <p:spPr>
              <a:xfrm flipH="1" flipV="1">
                <a:off x="4824199" y="3342212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3848223" y="3904828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7647869" y="2444262"/>
              <a:ext cx="1811798" cy="1925210"/>
              <a:chOff x="5304202" y="2812691"/>
              <a:chExt cx="1292310" cy="1373204"/>
            </a:xfrm>
          </p:grpSpPr>
          <p:pic>
            <p:nvPicPr>
              <p:cNvPr id="47" name="Picture 46"/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5313371" y="2812691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48" name="Oval 47"/>
              <p:cNvSpPr/>
              <p:nvPr/>
            </p:nvSpPr>
            <p:spPr>
              <a:xfrm flipH="1" flipV="1">
                <a:off x="5313371" y="3317560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49" name="Oval 48"/>
              <p:cNvSpPr/>
              <p:nvPr/>
            </p:nvSpPr>
            <p:spPr>
              <a:xfrm flipH="1" flipV="1">
                <a:off x="6236958" y="3330813"/>
                <a:ext cx="359554" cy="363466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5304202" y="3904828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461133" y="2444262"/>
              <a:ext cx="1844317" cy="1925210"/>
              <a:chOff x="6687492" y="2803310"/>
              <a:chExt cx="1315505" cy="1373204"/>
            </a:xfrm>
          </p:grpSpPr>
          <p:pic>
            <p:nvPicPr>
              <p:cNvPr id="43" name="Picture 42"/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6721854" y="2803310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44" name="Oval 43"/>
              <p:cNvSpPr/>
              <p:nvPr/>
            </p:nvSpPr>
            <p:spPr>
              <a:xfrm flipH="1" flipV="1">
                <a:off x="6721854" y="3314529"/>
                <a:ext cx="359554" cy="363466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45" name="Oval 44"/>
              <p:cNvSpPr/>
              <p:nvPr/>
            </p:nvSpPr>
            <p:spPr>
              <a:xfrm flipH="1" flipV="1">
                <a:off x="7643443" y="3315059"/>
                <a:ext cx="359554" cy="363466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687492" y="3904828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11276519" y="2444262"/>
              <a:ext cx="1903080" cy="1925210"/>
              <a:chOff x="8121169" y="2793929"/>
              <a:chExt cx="1357419" cy="1373204"/>
            </a:xfrm>
          </p:grpSpPr>
          <p:pic>
            <p:nvPicPr>
              <p:cNvPr id="39" name="Picture 38"/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8187470" y="2793929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40" name="Oval 39"/>
              <p:cNvSpPr/>
              <p:nvPr/>
            </p:nvSpPr>
            <p:spPr>
              <a:xfrm flipH="1" flipV="1">
                <a:off x="8187470" y="3305148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41" name="Oval 40"/>
              <p:cNvSpPr/>
              <p:nvPr/>
            </p:nvSpPr>
            <p:spPr>
              <a:xfrm flipH="1" flipV="1">
                <a:off x="9119034" y="3323481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8121169" y="3904828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8026052" y="1226124"/>
              <a:ext cx="944489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BcTh</a:t>
              </a:r>
              <a:endParaRPr lang="en-US" sz="2944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775080" y="1250749"/>
              <a:ext cx="868379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BcTc</a:t>
              </a:r>
              <a:endParaRPr lang="en-US" sz="2944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923768" y="1189866"/>
              <a:ext cx="918841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LhRc</a:t>
              </a:r>
              <a:endParaRPr lang="en-US" sz="2944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105871" y="3125152"/>
              <a:ext cx="918841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LcRh</a:t>
              </a:r>
              <a:endParaRPr lang="en-US" sz="2944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922558" y="3131125"/>
              <a:ext cx="962123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LhRh</a:t>
              </a:r>
              <a:endParaRPr lang="en-US" sz="2944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1810691" y="3110155"/>
              <a:ext cx="875561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LcRc</a:t>
              </a:r>
              <a:endParaRPr lang="en-US" sz="2944" b="1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17312" y="-228167"/>
            <a:ext cx="5608806" cy="38591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2667" y="-1028348"/>
            <a:ext cx="5608806" cy="385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121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25">
            <a:extLst>
              <a:ext uri="{FF2B5EF4-FFF2-40B4-BE49-F238E27FC236}">
                <a16:creationId xmlns:a16="http://schemas.microsoft.com/office/drawing/2014/main" id="{1EAD690C-0FA8-3547-9FB2-D428859B147B}"/>
              </a:ext>
            </a:extLst>
          </p:cNvPr>
          <p:cNvGrpSpPr/>
          <p:nvPr/>
        </p:nvGrpSpPr>
        <p:grpSpPr>
          <a:xfrm>
            <a:off x="-1828800" y="-2920182"/>
            <a:ext cx="15392400" cy="5869859"/>
            <a:chOff x="-1828800" y="-2920182"/>
            <a:chExt cx="15392400" cy="5869859"/>
          </a:xfrm>
        </p:grpSpPr>
        <p:sp>
          <p:nvSpPr>
            <p:cNvPr id="123" name="Rounded Rectangle 122">
              <a:extLst>
                <a:ext uri="{FF2B5EF4-FFF2-40B4-BE49-F238E27FC236}">
                  <a16:creationId xmlns:a16="http://schemas.microsoft.com/office/drawing/2014/main" id="{3081D392-0DC7-F941-985F-0735C619E775}"/>
                </a:ext>
              </a:extLst>
            </p:cNvPr>
            <p:cNvSpPr/>
            <p:nvPr/>
          </p:nvSpPr>
          <p:spPr>
            <a:xfrm>
              <a:off x="-1828800" y="-2920182"/>
              <a:ext cx="4698252" cy="5869859"/>
            </a:xfrm>
            <a:prstGeom prst="roundRect">
              <a:avLst>
                <a:gd name="adj" fmla="val 4111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dirty="0">
                  <a:solidFill>
                    <a:sysClr val="windowText" lastClr="000000"/>
                  </a:solidFill>
                </a:rPr>
                <a:t>Group 1: Single-spot Cold Stimulations</a:t>
              </a: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4" name="Rounded Rectangle 123">
              <a:extLst>
                <a:ext uri="{FF2B5EF4-FFF2-40B4-BE49-F238E27FC236}">
                  <a16:creationId xmlns:a16="http://schemas.microsoft.com/office/drawing/2014/main" id="{D8591EFE-EFED-BA4A-8B59-B778BAE5EB72}"/>
                </a:ext>
              </a:extLst>
            </p:cNvPr>
            <p:cNvSpPr/>
            <p:nvPr/>
          </p:nvSpPr>
          <p:spPr>
            <a:xfrm>
              <a:off x="3082138" y="-2920182"/>
              <a:ext cx="6289096" cy="5869859"/>
            </a:xfrm>
            <a:prstGeom prst="roundRect">
              <a:avLst>
                <a:gd name="adj" fmla="val 4111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dirty="0">
                  <a:solidFill>
                    <a:sysClr val="windowText" lastClr="000000"/>
                  </a:solidFill>
                </a:rPr>
                <a:t>Group 2: Opposite Patterns</a:t>
              </a:r>
            </a:p>
            <a:p>
              <a:pPr algn="ctr"/>
              <a:endParaRPr lang="en-US" sz="3000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5" name="Rounded Rectangle 124">
              <a:extLst>
                <a:ext uri="{FF2B5EF4-FFF2-40B4-BE49-F238E27FC236}">
                  <a16:creationId xmlns:a16="http://schemas.microsoft.com/office/drawing/2014/main" id="{389A62E2-E392-EC4B-AB2E-3E3B4FBBA262}"/>
                </a:ext>
              </a:extLst>
            </p:cNvPr>
            <p:cNvSpPr/>
            <p:nvPr/>
          </p:nvSpPr>
          <p:spPr>
            <a:xfrm>
              <a:off x="9595099" y="-2920182"/>
              <a:ext cx="3968501" cy="5869859"/>
            </a:xfrm>
            <a:prstGeom prst="roundRect">
              <a:avLst>
                <a:gd name="adj" fmla="val 4111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dirty="0">
                  <a:solidFill>
                    <a:sysClr val="windowText" lastClr="000000"/>
                  </a:solidFill>
                </a:rPr>
                <a:t>Group 3: Neighboring Patterns</a:t>
              </a: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64D447E-25EE-514C-95B3-0ED26E1A23B8}"/>
                </a:ext>
              </a:extLst>
            </p:cNvPr>
            <p:cNvGrpSpPr/>
            <p:nvPr/>
          </p:nvGrpSpPr>
          <p:grpSpPr>
            <a:xfrm>
              <a:off x="576909" y="-1807215"/>
              <a:ext cx="1659212" cy="1808813"/>
              <a:chOff x="2496405" y="1181753"/>
              <a:chExt cx="1259630" cy="137320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B88EDBC0-C6E3-7747-94AE-8869FCA84D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>
                <a:off x="2496405" y="1181753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ECF71CB7-ACF1-3546-A1AD-E3874BAD1460}"/>
                  </a:ext>
                </a:extLst>
              </p:cNvPr>
              <p:cNvSpPr/>
              <p:nvPr/>
            </p:nvSpPr>
            <p:spPr>
              <a:xfrm>
                <a:off x="3396481" y="1686622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AE1F4E7-C459-0C4E-B3A0-F8D751942CF9}"/>
                </a:ext>
              </a:extLst>
            </p:cNvPr>
            <p:cNvGrpSpPr/>
            <p:nvPr/>
          </p:nvGrpSpPr>
          <p:grpSpPr>
            <a:xfrm>
              <a:off x="-1231110" y="-1807215"/>
              <a:ext cx="1659212" cy="1808813"/>
              <a:chOff x="-320562" y="1181753"/>
              <a:chExt cx="1259630" cy="1373204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43AFF42-C99E-F74F-9C45-F1F2598768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>
                <a:off x="-320562" y="1181753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5B4000C-5B1E-9248-9749-FDF11309FDB4}"/>
                  </a:ext>
                </a:extLst>
              </p:cNvPr>
              <p:cNvSpPr/>
              <p:nvPr/>
            </p:nvSpPr>
            <p:spPr>
              <a:xfrm>
                <a:off x="129475" y="1181753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14DE84D-ABFE-4441-8833-759F345ECD28}"/>
                  </a:ext>
                </a:extLst>
              </p:cNvPr>
              <p:cNvSpPr/>
              <p:nvPr/>
            </p:nvSpPr>
            <p:spPr>
              <a:xfrm>
                <a:off x="789876" y="1200515"/>
                <a:ext cx="149191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A90D660-E655-F441-8415-15A933DC6D05}"/>
                </a:ext>
              </a:extLst>
            </p:cNvPr>
            <p:cNvGrpSpPr/>
            <p:nvPr/>
          </p:nvGrpSpPr>
          <p:grpSpPr>
            <a:xfrm>
              <a:off x="-1294618" y="502503"/>
              <a:ext cx="1721580" cy="1808813"/>
              <a:chOff x="-367911" y="2813593"/>
              <a:chExt cx="1306978" cy="1373204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F23191F4-7812-7949-84BC-04A7EA70117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-320563" y="2813593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6FFA8FFC-AA48-6D46-8C60-FEBFB883E71A}"/>
                  </a:ext>
                </a:extLst>
              </p:cNvPr>
              <p:cNvSpPr/>
              <p:nvPr/>
            </p:nvSpPr>
            <p:spPr>
              <a:xfrm flipH="1" flipV="1">
                <a:off x="129475" y="3823331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9E27845-490E-3048-9D60-AFFD4EAC4035}"/>
                  </a:ext>
                </a:extLst>
              </p:cNvPr>
              <p:cNvSpPr/>
              <p:nvPr/>
            </p:nvSpPr>
            <p:spPr>
              <a:xfrm>
                <a:off x="-367911" y="3904828"/>
                <a:ext cx="149191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544F937-0D90-C749-84A9-5D5B3D2F3730}"/>
                </a:ext>
              </a:extLst>
            </p:cNvPr>
            <p:cNvGrpSpPr/>
            <p:nvPr/>
          </p:nvGrpSpPr>
          <p:grpSpPr>
            <a:xfrm>
              <a:off x="450585" y="502503"/>
              <a:ext cx="1769329" cy="1808813"/>
              <a:chOff x="1004323" y="2812691"/>
              <a:chExt cx="1343228" cy="1373204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5FA177A4-F467-F74A-A929-0ACB48B877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1087921" y="2812691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C4FDA238-D845-204D-95A5-59AB98E0D217}"/>
                  </a:ext>
                </a:extLst>
              </p:cNvPr>
              <p:cNvSpPr/>
              <p:nvPr/>
            </p:nvSpPr>
            <p:spPr>
              <a:xfrm flipH="1" flipV="1">
                <a:off x="1087921" y="3317560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82115B2-4394-9B48-8152-DC7E08D735E1}"/>
                  </a:ext>
                </a:extLst>
              </p:cNvPr>
              <p:cNvSpPr/>
              <p:nvPr/>
            </p:nvSpPr>
            <p:spPr>
              <a:xfrm>
                <a:off x="1004323" y="3904828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80EACC4-C585-3C4A-8039-4FB6945CB5F5}"/>
                </a:ext>
              </a:extLst>
            </p:cNvPr>
            <p:cNvSpPr txBox="1"/>
            <p:nvPr/>
          </p:nvSpPr>
          <p:spPr>
            <a:xfrm>
              <a:off x="-700455" y="-1266340"/>
              <a:ext cx="541495" cy="6101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/>
                <a:t>Tc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92F89A4-AED7-AC49-A345-E44B73A7671E}"/>
                </a:ext>
              </a:extLst>
            </p:cNvPr>
            <p:cNvSpPr txBox="1"/>
            <p:nvPr/>
          </p:nvSpPr>
          <p:spPr>
            <a:xfrm>
              <a:off x="1105635" y="-1266340"/>
              <a:ext cx="609463" cy="6101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 err="1"/>
                <a:t>Rc</a:t>
              </a:r>
              <a:endParaRPr lang="en-US" sz="3365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1A6F234-C82F-C041-9432-E2B2AA6C12B8}"/>
                </a:ext>
              </a:extLst>
            </p:cNvPr>
            <p:cNvSpPr txBox="1"/>
            <p:nvPr/>
          </p:nvSpPr>
          <p:spPr>
            <a:xfrm>
              <a:off x="-716662" y="1152073"/>
              <a:ext cx="607860" cy="6101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 err="1"/>
                <a:t>Bc</a:t>
              </a:r>
              <a:endParaRPr lang="en-US" sz="3365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58CE301-11B1-D04D-BFA6-1EB7D04602E3}"/>
                </a:ext>
              </a:extLst>
            </p:cNvPr>
            <p:cNvSpPr txBox="1"/>
            <p:nvPr/>
          </p:nvSpPr>
          <p:spPr>
            <a:xfrm>
              <a:off x="1091899" y="1167527"/>
              <a:ext cx="598241" cy="6101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 err="1"/>
                <a:t>Lh</a:t>
              </a:r>
              <a:endParaRPr lang="en-US" sz="3365" b="1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FFB8BDD-6157-744A-B243-71C33AEE16E6}"/>
                </a:ext>
              </a:extLst>
            </p:cNvPr>
            <p:cNvSpPr/>
            <p:nvPr/>
          </p:nvSpPr>
          <p:spPr>
            <a:xfrm flipH="1">
              <a:off x="3219415" y="463263"/>
              <a:ext cx="280981" cy="3690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24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B33A2BF-EDD8-C644-A1AF-FDF14D89E097}"/>
                </a:ext>
              </a:extLst>
            </p:cNvPr>
            <p:cNvGrpSpPr/>
            <p:nvPr/>
          </p:nvGrpSpPr>
          <p:grpSpPr>
            <a:xfrm>
              <a:off x="3412681" y="525496"/>
              <a:ext cx="1908084" cy="1925210"/>
              <a:chOff x="3904889" y="1181753"/>
              <a:chExt cx="1360988" cy="1373204"/>
            </a:xfrm>
          </p:grpSpPr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D28D9E6F-59B7-E04C-BA52-86C0A66A1DB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>
                <a:off x="3904889" y="1181753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C7DCCE5C-E208-2347-90C3-5C3436AE260B}"/>
                  </a:ext>
                </a:extLst>
              </p:cNvPr>
              <p:cNvSpPr/>
              <p:nvPr/>
            </p:nvSpPr>
            <p:spPr>
              <a:xfrm>
                <a:off x="4354926" y="1191134"/>
                <a:ext cx="359554" cy="363466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3A6457E0-D005-0C44-8C0F-1F5C0C64D300}"/>
                  </a:ext>
                </a:extLst>
              </p:cNvPr>
              <p:cNvSpPr/>
              <p:nvPr/>
            </p:nvSpPr>
            <p:spPr>
              <a:xfrm>
                <a:off x="5063160" y="1200515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B4C4275-2161-584E-ABCA-6DF8B665D77A}"/>
                </a:ext>
              </a:extLst>
            </p:cNvPr>
            <p:cNvGrpSpPr/>
            <p:nvPr/>
          </p:nvGrpSpPr>
          <p:grpSpPr>
            <a:xfrm>
              <a:off x="7385088" y="485103"/>
              <a:ext cx="1811798" cy="1925210"/>
              <a:chOff x="5304202" y="2812691"/>
              <a:chExt cx="1292310" cy="1373204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F09ADCF7-D3F9-554B-9D4E-6DE6A6C5D10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5313371" y="2812691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8C174598-A27F-734D-89D7-856AFAEE6BB4}"/>
                  </a:ext>
                </a:extLst>
              </p:cNvPr>
              <p:cNvSpPr/>
              <p:nvPr/>
            </p:nvSpPr>
            <p:spPr>
              <a:xfrm flipH="1" flipV="1">
                <a:off x="5313371" y="3317560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4D738C4D-43BC-0B44-AD15-1CD8D39B218B}"/>
                  </a:ext>
                </a:extLst>
              </p:cNvPr>
              <p:cNvSpPr/>
              <p:nvPr/>
            </p:nvSpPr>
            <p:spPr>
              <a:xfrm flipH="1" flipV="1">
                <a:off x="6236958" y="3330813"/>
                <a:ext cx="359554" cy="363466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166189F-D932-7F40-B886-5C39E63D0B3F}"/>
                  </a:ext>
                </a:extLst>
              </p:cNvPr>
              <p:cNvSpPr/>
              <p:nvPr/>
            </p:nvSpPr>
            <p:spPr>
              <a:xfrm>
                <a:off x="5304202" y="3904828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A5EE4B3-0C89-1E43-AA3C-C7CC6DA4EC80}"/>
                </a:ext>
              </a:extLst>
            </p:cNvPr>
            <p:cNvSpPr/>
            <p:nvPr/>
          </p:nvSpPr>
          <p:spPr>
            <a:xfrm>
              <a:off x="8873940" y="2281462"/>
              <a:ext cx="284206" cy="3068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24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5130477-3657-454A-9B3A-76FD6BA2F3BF}"/>
                </a:ext>
              </a:extLst>
            </p:cNvPr>
            <p:cNvGrpSpPr/>
            <p:nvPr/>
          </p:nvGrpSpPr>
          <p:grpSpPr>
            <a:xfrm>
              <a:off x="5386434" y="-1856504"/>
              <a:ext cx="1903080" cy="1925210"/>
              <a:chOff x="8121169" y="2793929"/>
              <a:chExt cx="1357419" cy="1373204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2AF39996-4DD3-FE4A-9CA1-A04EF3B8E1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8133118" y="2793929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B6EE957A-0C71-1B41-89E3-E2ECB0157DA7}"/>
                  </a:ext>
                </a:extLst>
              </p:cNvPr>
              <p:cNvSpPr/>
              <p:nvPr/>
            </p:nvSpPr>
            <p:spPr>
              <a:xfrm flipH="1" flipV="1">
                <a:off x="8187470" y="3305148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242B44AE-7956-554F-9E44-1A30F791176B}"/>
                  </a:ext>
                </a:extLst>
              </p:cNvPr>
              <p:cNvSpPr/>
              <p:nvPr/>
            </p:nvSpPr>
            <p:spPr>
              <a:xfrm flipH="1" flipV="1">
                <a:off x="9119034" y="3323481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F3F6F73C-4FEB-4A4E-9581-E4BCAF99D8B0}"/>
                  </a:ext>
                </a:extLst>
              </p:cNvPr>
              <p:cNvSpPr/>
              <p:nvPr/>
            </p:nvSpPr>
            <p:spPr>
              <a:xfrm>
                <a:off x="8121169" y="3904828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65ACBFC-BE5C-2049-9E3E-E6208C2DF0D2}"/>
                </a:ext>
              </a:extLst>
            </p:cNvPr>
            <p:cNvSpPr txBox="1"/>
            <p:nvPr/>
          </p:nvSpPr>
          <p:spPr>
            <a:xfrm>
              <a:off x="3845324" y="1197682"/>
              <a:ext cx="944489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BcTh</a:t>
              </a:r>
              <a:endParaRPr lang="en-US" sz="2944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F00D2C2-2F88-8244-8D05-B115A003C116}"/>
                </a:ext>
              </a:extLst>
            </p:cNvPr>
            <p:cNvSpPr txBox="1"/>
            <p:nvPr/>
          </p:nvSpPr>
          <p:spPr>
            <a:xfrm>
              <a:off x="7868490" y="1165993"/>
              <a:ext cx="918841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LcRh</a:t>
              </a:r>
              <a:endParaRPr lang="en-US" sz="2944" b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A4BF7AD-ACCF-214F-9BD8-6A734AB0566E}"/>
                </a:ext>
              </a:extLst>
            </p:cNvPr>
            <p:cNvSpPr txBox="1"/>
            <p:nvPr/>
          </p:nvSpPr>
          <p:spPr>
            <a:xfrm>
              <a:off x="5844406" y="-1190611"/>
              <a:ext cx="875561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LcRc</a:t>
              </a:r>
              <a:endParaRPr lang="en-US" sz="2944" b="1" dirty="0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892E5DB-27A7-EE48-9382-BE4D88F4B3EA}"/>
                </a:ext>
              </a:extLst>
            </p:cNvPr>
            <p:cNvSpPr/>
            <p:nvPr/>
          </p:nvSpPr>
          <p:spPr>
            <a:xfrm>
              <a:off x="2051230" y="-1807215"/>
              <a:ext cx="284206" cy="3068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24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FACC204-6C8C-DC46-9F0D-9A69CE6C1433}"/>
                </a:ext>
              </a:extLst>
            </p:cNvPr>
            <p:cNvGrpSpPr/>
            <p:nvPr/>
          </p:nvGrpSpPr>
          <p:grpSpPr>
            <a:xfrm>
              <a:off x="3427092" y="-1827212"/>
              <a:ext cx="1894575" cy="1925210"/>
              <a:chOff x="8187470" y="1182397"/>
              <a:chExt cx="1351353" cy="1373204"/>
            </a:xfrm>
          </p:grpSpPr>
          <p:pic>
            <p:nvPicPr>
              <p:cNvPr id="75" name="Picture 74">
                <a:extLst>
                  <a:ext uri="{FF2B5EF4-FFF2-40B4-BE49-F238E27FC236}">
                    <a16:creationId xmlns:a16="http://schemas.microsoft.com/office/drawing/2014/main" id="{08345C42-5A70-DE46-A330-E26D00BCC7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>
                <a:off x="8187470" y="1182397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1134F417-4FD0-0241-AAD1-21211ADDF0B0}"/>
                  </a:ext>
                </a:extLst>
              </p:cNvPr>
              <p:cNvSpPr/>
              <p:nvPr/>
            </p:nvSpPr>
            <p:spPr>
              <a:xfrm>
                <a:off x="8648960" y="2125322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7E716C1D-4252-9845-964C-8B5F88EF4BA1}"/>
                  </a:ext>
                </a:extLst>
              </p:cNvPr>
              <p:cNvSpPr/>
              <p:nvPr/>
            </p:nvSpPr>
            <p:spPr>
              <a:xfrm>
                <a:off x="8637508" y="1209896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0F4908B2-AFEE-774F-BEDA-30365D28D40C}"/>
                  </a:ext>
                </a:extLst>
              </p:cNvPr>
              <p:cNvSpPr/>
              <p:nvPr/>
            </p:nvSpPr>
            <p:spPr>
              <a:xfrm>
                <a:off x="9336106" y="1200515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3E70D12-F076-0349-B9AC-F8521DE36C38}"/>
                </a:ext>
              </a:extLst>
            </p:cNvPr>
            <p:cNvSpPr/>
            <p:nvPr/>
          </p:nvSpPr>
          <p:spPr>
            <a:xfrm>
              <a:off x="4043626" y="1790149"/>
              <a:ext cx="504089" cy="50957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24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B50CBF5-FC25-6344-BD12-781B7B419F71}"/>
                </a:ext>
              </a:extLst>
            </p:cNvPr>
            <p:cNvSpPr txBox="1"/>
            <p:nvPr/>
          </p:nvSpPr>
          <p:spPr>
            <a:xfrm>
              <a:off x="3871401" y="-1161898"/>
              <a:ext cx="868379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BcTc</a:t>
              </a:r>
              <a:endParaRPr lang="en-US" sz="2944" b="1" dirty="0"/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351C26AB-2DDC-BA4F-9E01-C1D386CB29E9}"/>
                </a:ext>
              </a:extLst>
            </p:cNvPr>
            <p:cNvGrpSpPr/>
            <p:nvPr/>
          </p:nvGrpSpPr>
          <p:grpSpPr>
            <a:xfrm>
              <a:off x="9842020" y="-1740107"/>
              <a:ext cx="1678436" cy="1808813"/>
              <a:chOff x="8187470" y="1200515"/>
              <a:chExt cx="1274224" cy="1373204"/>
            </a:xfrm>
          </p:grpSpPr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7115CAE2-8B2B-F347-A2BC-B6F154421F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>
                <a:off x="8187470" y="1200515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99CBD015-2B86-EE47-A3C7-DBB3A19C145A}"/>
                  </a:ext>
                </a:extLst>
              </p:cNvPr>
              <p:cNvSpPr/>
              <p:nvPr/>
            </p:nvSpPr>
            <p:spPr>
              <a:xfrm>
                <a:off x="9087546" y="1705384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9BAD24D3-0B57-8E4C-94A9-CD0D04EF2567}"/>
                  </a:ext>
                </a:extLst>
              </p:cNvPr>
              <p:cNvSpPr/>
              <p:nvPr/>
            </p:nvSpPr>
            <p:spPr>
              <a:xfrm>
                <a:off x="8637508" y="1209896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00FF13DE-E137-BF4D-9EF2-4B98B483EE30}"/>
                  </a:ext>
                </a:extLst>
              </p:cNvPr>
              <p:cNvSpPr/>
              <p:nvPr/>
            </p:nvSpPr>
            <p:spPr>
              <a:xfrm>
                <a:off x="9258977" y="1211534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F643C61-56C5-FF40-9925-FC0D7CBE9798}"/>
                </a:ext>
              </a:extLst>
            </p:cNvPr>
            <p:cNvGrpSpPr/>
            <p:nvPr/>
          </p:nvGrpSpPr>
          <p:grpSpPr>
            <a:xfrm>
              <a:off x="9763573" y="419367"/>
              <a:ext cx="1751123" cy="1808813"/>
              <a:chOff x="8121169" y="2793929"/>
              <a:chExt cx="1329406" cy="1373204"/>
            </a:xfrm>
          </p:grpSpPr>
          <p:pic>
            <p:nvPicPr>
              <p:cNvPr id="87" name="Picture 86">
                <a:extLst>
                  <a:ext uri="{FF2B5EF4-FFF2-40B4-BE49-F238E27FC236}">
                    <a16:creationId xmlns:a16="http://schemas.microsoft.com/office/drawing/2014/main" id="{640ECFE9-8379-534A-85C3-0278565A2C0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8187470" y="2793929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19E787BF-8E14-984F-B281-9B16493851B7}"/>
                  </a:ext>
                </a:extLst>
              </p:cNvPr>
              <p:cNvSpPr/>
              <p:nvPr/>
            </p:nvSpPr>
            <p:spPr>
              <a:xfrm flipH="1" flipV="1">
                <a:off x="9091021" y="3309817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371C6020-E9C6-C547-993B-01FB6AA67EA6}"/>
                  </a:ext>
                </a:extLst>
              </p:cNvPr>
              <p:cNvSpPr/>
              <p:nvPr/>
            </p:nvSpPr>
            <p:spPr>
              <a:xfrm flipH="1" flipV="1">
                <a:off x="8637508" y="3794285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AC98B560-8FE7-604A-A292-01E430884364}"/>
                  </a:ext>
                </a:extLst>
              </p:cNvPr>
              <p:cNvSpPr/>
              <p:nvPr/>
            </p:nvSpPr>
            <p:spPr>
              <a:xfrm>
                <a:off x="8121169" y="3904828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</p:grp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2FA3D36-1DB1-AC41-B919-23BD11712858}"/>
                </a:ext>
              </a:extLst>
            </p:cNvPr>
            <p:cNvSpPr txBox="1"/>
            <p:nvPr/>
          </p:nvSpPr>
          <p:spPr>
            <a:xfrm>
              <a:off x="10279510" y="-1129525"/>
              <a:ext cx="768865" cy="4807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24" b="1" dirty="0" err="1"/>
                <a:t>TcRc</a:t>
              </a:r>
              <a:endParaRPr lang="en-US" sz="2524" b="1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3BBDD075-AA68-174E-BDEA-E51FE194B822}"/>
                </a:ext>
              </a:extLst>
            </p:cNvPr>
            <p:cNvSpPr txBox="1"/>
            <p:nvPr/>
          </p:nvSpPr>
          <p:spPr>
            <a:xfrm>
              <a:off x="10308987" y="1045000"/>
              <a:ext cx="817853" cy="4807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24" b="1" dirty="0" err="1"/>
                <a:t>BcRc</a:t>
              </a:r>
              <a:endParaRPr lang="en-US" sz="2524" b="1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A816BB3E-1F70-8D45-A319-5C7B4761530C}"/>
                </a:ext>
              </a:extLst>
            </p:cNvPr>
            <p:cNvSpPr txBox="1"/>
            <p:nvPr/>
          </p:nvSpPr>
          <p:spPr>
            <a:xfrm>
              <a:off x="-675645" y="21218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(1)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81A5F0E3-5EBD-DC45-9661-5259DDADFD4B}"/>
                </a:ext>
              </a:extLst>
            </p:cNvPr>
            <p:cNvSpPr txBox="1"/>
            <p:nvPr/>
          </p:nvSpPr>
          <p:spPr>
            <a:xfrm>
              <a:off x="1141813" y="27535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(2)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87E2197-A2A9-0147-921A-C00CC92248D6}"/>
                </a:ext>
              </a:extLst>
            </p:cNvPr>
            <p:cNvSpPr txBox="1"/>
            <p:nvPr/>
          </p:nvSpPr>
          <p:spPr>
            <a:xfrm>
              <a:off x="-676940" y="2393800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(3)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0A67C61E-F7D3-6541-8D07-47DE340CCDFB}"/>
                </a:ext>
              </a:extLst>
            </p:cNvPr>
            <p:cNvSpPr txBox="1"/>
            <p:nvPr/>
          </p:nvSpPr>
          <p:spPr>
            <a:xfrm>
              <a:off x="1170128" y="2393799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(4)</a:t>
              </a: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2B6D6DA0-1BEF-5F47-B01F-69597A2DC3F2}"/>
                </a:ext>
              </a:extLst>
            </p:cNvPr>
            <p:cNvGrpSpPr/>
            <p:nvPr/>
          </p:nvGrpSpPr>
          <p:grpSpPr>
            <a:xfrm>
              <a:off x="5297822" y="480376"/>
              <a:ext cx="1872392" cy="1925210"/>
              <a:chOff x="3848223" y="2812691"/>
              <a:chExt cx="1335530" cy="1373204"/>
            </a:xfrm>
          </p:grpSpPr>
          <p:pic>
            <p:nvPicPr>
              <p:cNvPr id="104" name="Picture 103">
                <a:extLst>
                  <a:ext uri="{FF2B5EF4-FFF2-40B4-BE49-F238E27FC236}">
                    <a16:creationId xmlns:a16="http://schemas.microsoft.com/office/drawing/2014/main" id="{07BEECCF-FB02-4746-8C78-569E22EBDB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 flipH="1" flipV="1">
                <a:off x="3904888" y="2812691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5AB968D2-8C99-404D-B6EC-941E31693022}"/>
                  </a:ext>
                </a:extLst>
              </p:cNvPr>
              <p:cNvSpPr/>
              <p:nvPr/>
            </p:nvSpPr>
            <p:spPr>
              <a:xfrm flipH="1" flipV="1">
                <a:off x="3904888" y="3317560"/>
                <a:ext cx="359554" cy="363466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B45426CC-0980-E546-9B96-DD66F4469B09}"/>
                  </a:ext>
                </a:extLst>
              </p:cNvPr>
              <p:cNvSpPr/>
              <p:nvPr/>
            </p:nvSpPr>
            <p:spPr>
              <a:xfrm flipH="1" flipV="1">
                <a:off x="4824199" y="3342212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DEF1B07E-2211-F44D-B262-3622692145FC}"/>
                  </a:ext>
                </a:extLst>
              </p:cNvPr>
              <p:cNvSpPr/>
              <p:nvPr/>
            </p:nvSpPr>
            <p:spPr>
              <a:xfrm>
                <a:off x="3848223" y="3904828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</p:grp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69382047-4DAA-0E4D-94C8-397639AA0540}"/>
                </a:ext>
              </a:extLst>
            </p:cNvPr>
            <p:cNvSpPr txBox="1"/>
            <p:nvPr/>
          </p:nvSpPr>
          <p:spPr>
            <a:xfrm>
              <a:off x="5820919" y="1156952"/>
              <a:ext cx="918841" cy="545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LhRc</a:t>
              </a:r>
              <a:endParaRPr lang="en-US" sz="2944" b="1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817979B9-AC7A-E14E-BE24-28FBA62820D6}"/>
                </a:ext>
              </a:extLst>
            </p:cNvPr>
            <p:cNvSpPr txBox="1"/>
            <p:nvPr/>
          </p:nvSpPr>
          <p:spPr>
            <a:xfrm>
              <a:off x="4020748" y="29433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(5)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1A8A09F-EEB0-7644-BD4D-E71FA1B8E5E1}"/>
                </a:ext>
              </a:extLst>
            </p:cNvPr>
            <p:cNvSpPr txBox="1"/>
            <p:nvPr/>
          </p:nvSpPr>
          <p:spPr>
            <a:xfrm>
              <a:off x="5993733" y="1598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(6)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CDBBD043-FCAA-8246-BB36-D15AB0A3C674}"/>
                </a:ext>
              </a:extLst>
            </p:cNvPr>
            <p:cNvSpPr txBox="1"/>
            <p:nvPr/>
          </p:nvSpPr>
          <p:spPr>
            <a:xfrm>
              <a:off x="4045293" y="2357460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(7)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8A7B95FC-845F-6A46-8B85-E9B7EE4E883B}"/>
                </a:ext>
              </a:extLst>
            </p:cNvPr>
            <p:cNvSpPr txBox="1"/>
            <p:nvPr/>
          </p:nvSpPr>
          <p:spPr>
            <a:xfrm>
              <a:off x="5973681" y="2380950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(8)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F3A89993-D0C2-EE49-8916-531EBC6071FE}"/>
                </a:ext>
              </a:extLst>
            </p:cNvPr>
            <p:cNvSpPr txBox="1"/>
            <p:nvPr/>
          </p:nvSpPr>
          <p:spPr>
            <a:xfrm>
              <a:off x="8043280" y="2380950"/>
              <a:ext cx="526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(9)</a:t>
              </a:r>
            </a:p>
          </p:txBody>
        </p: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0B9CC30-27A8-954D-A6B4-7F1C0B0BB8DE}"/>
                </a:ext>
              </a:extLst>
            </p:cNvPr>
            <p:cNvGrpSpPr/>
            <p:nvPr/>
          </p:nvGrpSpPr>
          <p:grpSpPr>
            <a:xfrm>
              <a:off x="11672169" y="-1710815"/>
              <a:ext cx="1683005" cy="1808813"/>
              <a:chOff x="8184001" y="1200515"/>
              <a:chExt cx="1277693" cy="1373204"/>
            </a:xfrm>
          </p:grpSpPr>
          <p:pic>
            <p:nvPicPr>
              <p:cNvPr id="115" name="Picture 114">
                <a:extLst>
                  <a:ext uri="{FF2B5EF4-FFF2-40B4-BE49-F238E27FC236}">
                    <a16:creationId xmlns:a16="http://schemas.microsoft.com/office/drawing/2014/main" id="{822F6453-70F2-DF45-AA21-C3E6C34A857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6644"/>
              <a:stretch/>
            </p:blipFill>
            <p:spPr>
              <a:xfrm>
                <a:off x="8187470" y="1200515"/>
                <a:ext cx="1259630" cy="1373204"/>
              </a:xfrm>
              <a:prstGeom prst="rect">
                <a:avLst/>
              </a:prstGeom>
              <a:solidFill>
                <a:srgbClr val="0000FF"/>
              </a:solidFill>
            </p:spPr>
          </p:pic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FD1E47A6-286D-6F4F-85C0-5EA045D54666}"/>
                  </a:ext>
                </a:extLst>
              </p:cNvPr>
              <p:cNvSpPr/>
              <p:nvPr/>
            </p:nvSpPr>
            <p:spPr>
              <a:xfrm>
                <a:off x="8184001" y="1672328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DF375748-6F3F-BD41-83E2-18D6B1640854}"/>
                  </a:ext>
                </a:extLst>
              </p:cNvPr>
              <p:cNvSpPr/>
              <p:nvPr/>
            </p:nvSpPr>
            <p:spPr>
              <a:xfrm>
                <a:off x="8637508" y="1209896"/>
                <a:ext cx="359554" cy="363466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02BD0CF5-0896-7547-A9CA-46339CDC1A02}"/>
                  </a:ext>
                </a:extLst>
              </p:cNvPr>
              <p:cNvSpPr/>
              <p:nvPr/>
            </p:nvSpPr>
            <p:spPr>
              <a:xfrm>
                <a:off x="9258977" y="1211534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43"/>
              </a:p>
            </p:txBody>
          </p:sp>
        </p:grp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E51EBFC-A9FB-8A4B-A363-A29F1FBB636F}"/>
                </a:ext>
              </a:extLst>
            </p:cNvPr>
            <p:cNvSpPr txBox="1"/>
            <p:nvPr/>
          </p:nvSpPr>
          <p:spPr>
            <a:xfrm>
              <a:off x="12128745" y="-1100233"/>
              <a:ext cx="722377" cy="4807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24" b="1" dirty="0" err="1"/>
                <a:t>TcLc</a:t>
              </a:r>
              <a:endParaRPr lang="en-US" sz="2524" b="1" dirty="0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160DC45A-AFA8-F14A-80FD-7182C2340BC6}"/>
                </a:ext>
              </a:extLst>
            </p:cNvPr>
            <p:cNvSpPr txBox="1"/>
            <p:nvPr/>
          </p:nvSpPr>
          <p:spPr>
            <a:xfrm>
              <a:off x="10345663" y="-21892"/>
              <a:ext cx="681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(10)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0A1C1C2D-9B4F-EF4C-B483-86E57BD0D407}"/>
                </a:ext>
              </a:extLst>
            </p:cNvPr>
            <p:cNvSpPr txBox="1"/>
            <p:nvPr/>
          </p:nvSpPr>
          <p:spPr>
            <a:xfrm>
              <a:off x="12185127" y="1598"/>
              <a:ext cx="681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(11)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3C5726F-998C-8B44-B7CE-1365B9C7DEB4}"/>
                </a:ext>
              </a:extLst>
            </p:cNvPr>
            <p:cNvSpPr txBox="1"/>
            <p:nvPr/>
          </p:nvSpPr>
          <p:spPr>
            <a:xfrm>
              <a:off x="10345663" y="2333154"/>
              <a:ext cx="681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(12)</a:t>
              </a:r>
            </a:p>
          </p:txBody>
        </p:sp>
      </p:grpSp>
      <p:pic>
        <p:nvPicPr>
          <p:cNvPr id="127" name="Picture 126">
            <a:extLst>
              <a:ext uri="{FF2B5EF4-FFF2-40B4-BE49-F238E27FC236}">
                <a16:creationId xmlns:a16="http://schemas.microsoft.com/office/drawing/2014/main" id="{77EAE958-7CCC-AF4D-BB1C-7C9627CF0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900460" y="6506375"/>
            <a:ext cx="11483975" cy="4392881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0BC16065-AF06-C54D-9742-D2D143DD3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11032"/>
            <a:ext cx="11483975" cy="440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64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>
            <a:graphicFrameLocks/>
          </p:cNvGraphicFramePr>
          <p:nvPr/>
        </p:nvGraphicFramePr>
        <p:xfrm>
          <a:off x="3643784" y="1071688"/>
          <a:ext cx="4196409" cy="2681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46709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041FEF7-0181-3C44-9221-EDDD2D024531}"/>
              </a:ext>
            </a:extLst>
          </p:cNvPr>
          <p:cNvGrpSpPr/>
          <p:nvPr/>
        </p:nvGrpSpPr>
        <p:grpSpPr>
          <a:xfrm>
            <a:off x="-898185" y="-4141188"/>
            <a:ext cx="13326231" cy="13101385"/>
            <a:chOff x="-4948488" y="-5725958"/>
            <a:chExt cx="14518970" cy="14274801"/>
          </a:xfrm>
        </p:grpSpPr>
        <p:sp>
          <p:nvSpPr>
            <p:cNvPr id="26" name="Oval 25"/>
            <p:cNvSpPr/>
            <p:nvPr/>
          </p:nvSpPr>
          <p:spPr>
            <a:xfrm>
              <a:off x="-3186885" y="-3910887"/>
              <a:ext cx="10965848" cy="10965848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37161" tIns="118581" rIns="237161" bIns="11858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669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-4948488" y="-5725958"/>
              <a:ext cx="14518970" cy="14274801"/>
              <a:chOff x="1941397" y="292070"/>
              <a:chExt cx="5788964" cy="5691611"/>
            </a:xfrm>
          </p:grpSpPr>
          <p:grpSp>
            <p:nvGrpSpPr>
              <p:cNvPr id="6" name="Group 5"/>
              <p:cNvGrpSpPr/>
              <p:nvPr/>
            </p:nvGrpSpPr>
            <p:grpSpPr>
              <a:xfrm rot="16200000" flipV="1">
                <a:off x="3937309" y="292072"/>
                <a:ext cx="1786361" cy="1786358"/>
                <a:chOff x="4182460" y="783092"/>
                <a:chExt cx="1218237" cy="1218235"/>
              </a:xfrm>
            </p:grpSpPr>
            <p:sp>
              <p:nvSpPr>
                <p:cNvPr id="24" name="Freeform 23"/>
                <p:cNvSpPr/>
                <p:nvPr/>
              </p:nvSpPr>
              <p:spPr>
                <a:xfrm rot="16200000">
                  <a:off x="4487020" y="1087651"/>
                  <a:ext cx="1218235" cy="609118"/>
                </a:xfrm>
                <a:custGeom>
                  <a:avLst/>
                  <a:gdLst>
                    <a:gd name="connsiteX0" fmla="*/ 0 w 2304000"/>
                    <a:gd name="connsiteY0" fmla="*/ 0 h 1152000"/>
                    <a:gd name="connsiteX1" fmla="*/ 2304000 w 2304000"/>
                    <a:gd name="connsiteY1" fmla="*/ 0 h 1152000"/>
                    <a:gd name="connsiteX2" fmla="*/ 1152000 w 2304000"/>
                    <a:gd name="connsiteY2" fmla="*/ 1152000 h 1152000"/>
                    <a:gd name="connsiteX3" fmla="*/ 0 w 2304000"/>
                    <a:gd name="connsiteY3" fmla="*/ 0 h 115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04000" h="1152000">
                      <a:moveTo>
                        <a:pt x="0" y="0"/>
                      </a:moveTo>
                      <a:lnTo>
                        <a:pt x="2304000" y="0"/>
                      </a:lnTo>
                      <a:cubicBezTo>
                        <a:pt x="2304000" y="636232"/>
                        <a:pt x="1788232" y="1152000"/>
                        <a:pt x="1152000" y="1152000"/>
                      </a:cubicBezTo>
                      <a:cubicBezTo>
                        <a:pt x="515768" y="1152000"/>
                        <a:pt x="0" y="636232"/>
                        <a:pt x="0" y="0"/>
                      </a:cubicBezTo>
                      <a:close/>
                    </a:path>
                  </a:pathLst>
                </a:custGeom>
                <a:solidFill>
                  <a:srgbClr val="0000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7262"/>
                </a:p>
              </p:txBody>
            </p:sp>
            <p:sp>
              <p:nvSpPr>
                <p:cNvPr id="25" name="Freeform 24"/>
                <p:cNvSpPr/>
                <p:nvPr/>
              </p:nvSpPr>
              <p:spPr>
                <a:xfrm rot="5400000" flipH="1">
                  <a:off x="3877901" y="1087651"/>
                  <a:ext cx="1218235" cy="609118"/>
                </a:xfrm>
                <a:custGeom>
                  <a:avLst/>
                  <a:gdLst>
                    <a:gd name="connsiteX0" fmla="*/ 0 w 2304000"/>
                    <a:gd name="connsiteY0" fmla="*/ 0 h 1152000"/>
                    <a:gd name="connsiteX1" fmla="*/ 2304000 w 2304000"/>
                    <a:gd name="connsiteY1" fmla="*/ 0 h 1152000"/>
                    <a:gd name="connsiteX2" fmla="*/ 1152000 w 2304000"/>
                    <a:gd name="connsiteY2" fmla="*/ 1152000 h 1152000"/>
                    <a:gd name="connsiteX3" fmla="*/ 0 w 2304000"/>
                    <a:gd name="connsiteY3" fmla="*/ 0 h 115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04000" h="1152000">
                      <a:moveTo>
                        <a:pt x="0" y="0"/>
                      </a:moveTo>
                      <a:lnTo>
                        <a:pt x="2304000" y="0"/>
                      </a:lnTo>
                      <a:cubicBezTo>
                        <a:pt x="2304000" y="636232"/>
                        <a:pt x="1788232" y="1152000"/>
                        <a:pt x="1152000" y="1152000"/>
                      </a:cubicBezTo>
                      <a:cubicBezTo>
                        <a:pt x="515768" y="1152000"/>
                        <a:pt x="0" y="636232"/>
                        <a:pt x="0" y="0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7262" dirty="0"/>
                </a:p>
              </p:txBody>
            </p:sp>
          </p:grpSp>
          <p:grpSp>
            <p:nvGrpSpPr>
              <p:cNvPr id="7" name="Group 6"/>
              <p:cNvGrpSpPr/>
              <p:nvPr/>
            </p:nvGrpSpPr>
            <p:grpSpPr>
              <a:xfrm rot="16200000" flipV="1">
                <a:off x="3937308" y="4197322"/>
                <a:ext cx="1786361" cy="1786358"/>
                <a:chOff x="4182460" y="783092"/>
                <a:chExt cx="1218237" cy="1218235"/>
              </a:xfrm>
            </p:grpSpPr>
            <p:sp>
              <p:nvSpPr>
                <p:cNvPr id="22" name="Freeform 21"/>
                <p:cNvSpPr/>
                <p:nvPr/>
              </p:nvSpPr>
              <p:spPr>
                <a:xfrm rot="16200000">
                  <a:off x="4487020" y="1087651"/>
                  <a:ext cx="1218235" cy="609118"/>
                </a:xfrm>
                <a:custGeom>
                  <a:avLst/>
                  <a:gdLst>
                    <a:gd name="connsiteX0" fmla="*/ 0 w 2304000"/>
                    <a:gd name="connsiteY0" fmla="*/ 0 h 1152000"/>
                    <a:gd name="connsiteX1" fmla="*/ 2304000 w 2304000"/>
                    <a:gd name="connsiteY1" fmla="*/ 0 h 1152000"/>
                    <a:gd name="connsiteX2" fmla="*/ 1152000 w 2304000"/>
                    <a:gd name="connsiteY2" fmla="*/ 1152000 h 1152000"/>
                    <a:gd name="connsiteX3" fmla="*/ 0 w 2304000"/>
                    <a:gd name="connsiteY3" fmla="*/ 0 h 115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04000" h="1152000">
                      <a:moveTo>
                        <a:pt x="0" y="0"/>
                      </a:moveTo>
                      <a:lnTo>
                        <a:pt x="2304000" y="0"/>
                      </a:lnTo>
                      <a:cubicBezTo>
                        <a:pt x="2304000" y="636232"/>
                        <a:pt x="1788232" y="1152000"/>
                        <a:pt x="1152000" y="1152000"/>
                      </a:cubicBezTo>
                      <a:cubicBezTo>
                        <a:pt x="515768" y="1152000"/>
                        <a:pt x="0" y="636232"/>
                        <a:pt x="0" y="0"/>
                      </a:cubicBezTo>
                      <a:close/>
                    </a:path>
                  </a:pathLst>
                </a:custGeom>
                <a:solidFill>
                  <a:srgbClr val="0000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7262" dirty="0"/>
                </a:p>
              </p:txBody>
            </p:sp>
            <p:sp>
              <p:nvSpPr>
                <p:cNvPr id="23" name="Freeform 22"/>
                <p:cNvSpPr/>
                <p:nvPr/>
              </p:nvSpPr>
              <p:spPr>
                <a:xfrm rot="5400000" flipH="1">
                  <a:off x="3877901" y="1087651"/>
                  <a:ext cx="1218235" cy="609118"/>
                </a:xfrm>
                <a:custGeom>
                  <a:avLst/>
                  <a:gdLst>
                    <a:gd name="connsiteX0" fmla="*/ 0 w 2304000"/>
                    <a:gd name="connsiteY0" fmla="*/ 0 h 1152000"/>
                    <a:gd name="connsiteX1" fmla="*/ 2304000 w 2304000"/>
                    <a:gd name="connsiteY1" fmla="*/ 0 h 1152000"/>
                    <a:gd name="connsiteX2" fmla="*/ 1152000 w 2304000"/>
                    <a:gd name="connsiteY2" fmla="*/ 1152000 h 1152000"/>
                    <a:gd name="connsiteX3" fmla="*/ 0 w 2304000"/>
                    <a:gd name="connsiteY3" fmla="*/ 0 h 115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04000" h="1152000">
                      <a:moveTo>
                        <a:pt x="0" y="0"/>
                      </a:moveTo>
                      <a:lnTo>
                        <a:pt x="2304000" y="0"/>
                      </a:lnTo>
                      <a:cubicBezTo>
                        <a:pt x="2304000" y="636232"/>
                        <a:pt x="1788232" y="1152000"/>
                        <a:pt x="1152000" y="1152000"/>
                      </a:cubicBezTo>
                      <a:cubicBezTo>
                        <a:pt x="515768" y="1152000"/>
                        <a:pt x="0" y="636232"/>
                        <a:pt x="0" y="0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7262"/>
                </a:p>
              </p:txBody>
            </p:sp>
          </p:grpSp>
          <p:grpSp>
            <p:nvGrpSpPr>
              <p:cNvPr id="8" name="Group 7"/>
              <p:cNvGrpSpPr/>
              <p:nvPr/>
            </p:nvGrpSpPr>
            <p:grpSpPr>
              <a:xfrm rot="16200000" flipV="1">
                <a:off x="1941395" y="2307031"/>
                <a:ext cx="1786361" cy="1786358"/>
                <a:chOff x="4182460" y="783092"/>
                <a:chExt cx="1218237" cy="1218235"/>
              </a:xfrm>
            </p:grpSpPr>
            <p:sp>
              <p:nvSpPr>
                <p:cNvPr id="20" name="Freeform 19"/>
                <p:cNvSpPr/>
                <p:nvPr/>
              </p:nvSpPr>
              <p:spPr>
                <a:xfrm rot="16200000">
                  <a:off x="4487020" y="1087651"/>
                  <a:ext cx="1218235" cy="609118"/>
                </a:xfrm>
                <a:custGeom>
                  <a:avLst/>
                  <a:gdLst>
                    <a:gd name="connsiteX0" fmla="*/ 0 w 2304000"/>
                    <a:gd name="connsiteY0" fmla="*/ 0 h 1152000"/>
                    <a:gd name="connsiteX1" fmla="*/ 2304000 w 2304000"/>
                    <a:gd name="connsiteY1" fmla="*/ 0 h 1152000"/>
                    <a:gd name="connsiteX2" fmla="*/ 1152000 w 2304000"/>
                    <a:gd name="connsiteY2" fmla="*/ 1152000 h 1152000"/>
                    <a:gd name="connsiteX3" fmla="*/ 0 w 2304000"/>
                    <a:gd name="connsiteY3" fmla="*/ 0 h 115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04000" h="1152000">
                      <a:moveTo>
                        <a:pt x="0" y="0"/>
                      </a:moveTo>
                      <a:lnTo>
                        <a:pt x="2304000" y="0"/>
                      </a:lnTo>
                      <a:cubicBezTo>
                        <a:pt x="2304000" y="636232"/>
                        <a:pt x="1788232" y="1152000"/>
                        <a:pt x="1152000" y="1152000"/>
                      </a:cubicBezTo>
                      <a:cubicBezTo>
                        <a:pt x="515768" y="1152000"/>
                        <a:pt x="0" y="636232"/>
                        <a:pt x="0" y="0"/>
                      </a:cubicBezTo>
                      <a:close/>
                    </a:path>
                  </a:pathLst>
                </a:custGeom>
                <a:solidFill>
                  <a:srgbClr val="0000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7262"/>
                </a:p>
              </p:txBody>
            </p:sp>
            <p:sp>
              <p:nvSpPr>
                <p:cNvPr id="21" name="Freeform 20"/>
                <p:cNvSpPr/>
                <p:nvPr/>
              </p:nvSpPr>
              <p:spPr>
                <a:xfrm rot="5400000" flipH="1">
                  <a:off x="3877901" y="1087651"/>
                  <a:ext cx="1218235" cy="609118"/>
                </a:xfrm>
                <a:custGeom>
                  <a:avLst/>
                  <a:gdLst>
                    <a:gd name="connsiteX0" fmla="*/ 0 w 2304000"/>
                    <a:gd name="connsiteY0" fmla="*/ 0 h 1152000"/>
                    <a:gd name="connsiteX1" fmla="*/ 2304000 w 2304000"/>
                    <a:gd name="connsiteY1" fmla="*/ 0 h 1152000"/>
                    <a:gd name="connsiteX2" fmla="*/ 1152000 w 2304000"/>
                    <a:gd name="connsiteY2" fmla="*/ 1152000 h 1152000"/>
                    <a:gd name="connsiteX3" fmla="*/ 0 w 2304000"/>
                    <a:gd name="connsiteY3" fmla="*/ 0 h 115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04000" h="1152000">
                      <a:moveTo>
                        <a:pt x="0" y="0"/>
                      </a:moveTo>
                      <a:lnTo>
                        <a:pt x="2304000" y="0"/>
                      </a:lnTo>
                      <a:cubicBezTo>
                        <a:pt x="2304000" y="636232"/>
                        <a:pt x="1788232" y="1152000"/>
                        <a:pt x="1152000" y="1152000"/>
                      </a:cubicBezTo>
                      <a:cubicBezTo>
                        <a:pt x="515768" y="1152000"/>
                        <a:pt x="0" y="636232"/>
                        <a:pt x="0" y="0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7262"/>
                </a:p>
              </p:txBody>
            </p:sp>
          </p:grpSp>
          <p:grpSp>
            <p:nvGrpSpPr>
              <p:cNvPr id="9" name="Group 8"/>
              <p:cNvGrpSpPr/>
              <p:nvPr/>
            </p:nvGrpSpPr>
            <p:grpSpPr>
              <a:xfrm rot="16200000" flipV="1">
                <a:off x="5944001" y="2307031"/>
                <a:ext cx="1786361" cy="1786358"/>
                <a:chOff x="4182460" y="783092"/>
                <a:chExt cx="1218237" cy="1218235"/>
              </a:xfrm>
            </p:grpSpPr>
            <p:sp>
              <p:nvSpPr>
                <p:cNvPr id="18" name="Freeform 17"/>
                <p:cNvSpPr/>
                <p:nvPr/>
              </p:nvSpPr>
              <p:spPr>
                <a:xfrm rot="16200000">
                  <a:off x="4487020" y="1087651"/>
                  <a:ext cx="1218235" cy="609118"/>
                </a:xfrm>
                <a:custGeom>
                  <a:avLst/>
                  <a:gdLst>
                    <a:gd name="connsiteX0" fmla="*/ 0 w 2304000"/>
                    <a:gd name="connsiteY0" fmla="*/ 0 h 1152000"/>
                    <a:gd name="connsiteX1" fmla="*/ 2304000 w 2304000"/>
                    <a:gd name="connsiteY1" fmla="*/ 0 h 1152000"/>
                    <a:gd name="connsiteX2" fmla="*/ 1152000 w 2304000"/>
                    <a:gd name="connsiteY2" fmla="*/ 1152000 h 1152000"/>
                    <a:gd name="connsiteX3" fmla="*/ 0 w 2304000"/>
                    <a:gd name="connsiteY3" fmla="*/ 0 h 115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04000" h="1152000">
                      <a:moveTo>
                        <a:pt x="0" y="0"/>
                      </a:moveTo>
                      <a:lnTo>
                        <a:pt x="2304000" y="0"/>
                      </a:lnTo>
                      <a:cubicBezTo>
                        <a:pt x="2304000" y="636232"/>
                        <a:pt x="1788232" y="1152000"/>
                        <a:pt x="1152000" y="1152000"/>
                      </a:cubicBezTo>
                      <a:cubicBezTo>
                        <a:pt x="515768" y="1152000"/>
                        <a:pt x="0" y="636232"/>
                        <a:pt x="0" y="0"/>
                      </a:cubicBezTo>
                      <a:close/>
                    </a:path>
                  </a:pathLst>
                </a:custGeom>
                <a:solidFill>
                  <a:srgbClr val="0000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7262"/>
                </a:p>
              </p:txBody>
            </p:sp>
            <p:sp>
              <p:nvSpPr>
                <p:cNvPr id="19" name="Freeform 18"/>
                <p:cNvSpPr/>
                <p:nvPr/>
              </p:nvSpPr>
              <p:spPr>
                <a:xfrm rot="5400000" flipH="1">
                  <a:off x="3877901" y="1087651"/>
                  <a:ext cx="1218235" cy="609118"/>
                </a:xfrm>
                <a:custGeom>
                  <a:avLst/>
                  <a:gdLst>
                    <a:gd name="connsiteX0" fmla="*/ 0 w 2304000"/>
                    <a:gd name="connsiteY0" fmla="*/ 0 h 1152000"/>
                    <a:gd name="connsiteX1" fmla="*/ 2304000 w 2304000"/>
                    <a:gd name="connsiteY1" fmla="*/ 0 h 1152000"/>
                    <a:gd name="connsiteX2" fmla="*/ 1152000 w 2304000"/>
                    <a:gd name="connsiteY2" fmla="*/ 1152000 h 1152000"/>
                    <a:gd name="connsiteX3" fmla="*/ 0 w 2304000"/>
                    <a:gd name="connsiteY3" fmla="*/ 0 h 1152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04000" h="1152000">
                      <a:moveTo>
                        <a:pt x="0" y="0"/>
                      </a:moveTo>
                      <a:lnTo>
                        <a:pt x="2304000" y="0"/>
                      </a:lnTo>
                      <a:cubicBezTo>
                        <a:pt x="2304000" y="636232"/>
                        <a:pt x="1788232" y="1152000"/>
                        <a:pt x="1152000" y="1152000"/>
                      </a:cubicBezTo>
                      <a:cubicBezTo>
                        <a:pt x="515768" y="1152000"/>
                        <a:pt x="0" y="636232"/>
                        <a:pt x="0" y="0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7262"/>
                </a:p>
              </p:txBody>
            </p:sp>
          </p:grpSp>
          <p:sp>
            <p:nvSpPr>
              <p:cNvPr id="10" name="TextBox 9"/>
              <p:cNvSpPr txBox="1"/>
              <p:nvPr/>
            </p:nvSpPr>
            <p:spPr>
              <a:xfrm>
                <a:off x="4221185" y="4470984"/>
                <a:ext cx="1244518" cy="59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300" b="1" dirty="0">
                    <a:solidFill>
                      <a:schemeClr val="bg1"/>
                    </a:solidFill>
                  </a:rPr>
                  <a:t>9</a:t>
                </a:r>
                <a:r>
                  <a:rPr lang="en-US" altLang="zh-Hans" sz="8300" b="1" dirty="0">
                    <a:solidFill>
                      <a:schemeClr val="bg1"/>
                    </a:solidFill>
                  </a:rPr>
                  <a:t>7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.</a:t>
                </a:r>
                <a:r>
                  <a:rPr lang="en-US" altLang="zh-Hans" sz="8300" b="1" dirty="0">
                    <a:solidFill>
                      <a:schemeClr val="bg1"/>
                    </a:solidFill>
                  </a:rPr>
                  <a:t>2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%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4221185" y="5089149"/>
                <a:ext cx="1244518" cy="59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Hans" sz="8300" b="1" dirty="0">
                    <a:solidFill>
                      <a:schemeClr val="bg1"/>
                    </a:solidFill>
                  </a:rPr>
                  <a:t>63.9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%</a:t>
                </a: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6252418" y="2547303"/>
                <a:ext cx="1244518" cy="59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300" b="1" dirty="0">
                    <a:solidFill>
                      <a:schemeClr val="bg1"/>
                    </a:solidFill>
                  </a:rPr>
                  <a:t>9</a:t>
                </a:r>
                <a:r>
                  <a:rPr lang="en-US" altLang="zh-Hans" sz="8300" b="1" dirty="0">
                    <a:solidFill>
                      <a:schemeClr val="bg1"/>
                    </a:solidFill>
                  </a:rPr>
                  <a:t>4.4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%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6252418" y="3165468"/>
                <a:ext cx="1244518" cy="59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300" b="1" dirty="0">
                    <a:solidFill>
                      <a:schemeClr val="bg1"/>
                    </a:solidFill>
                  </a:rPr>
                  <a:t>8</a:t>
                </a:r>
                <a:r>
                  <a:rPr lang="en-US" altLang="zh-Hans" sz="8300" b="1" dirty="0">
                    <a:solidFill>
                      <a:schemeClr val="bg1"/>
                    </a:solidFill>
                  </a:rPr>
                  <a:t>3.3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%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2198096" y="2547303"/>
                <a:ext cx="1244518" cy="59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300" b="1" dirty="0">
                    <a:solidFill>
                      <a:schemeClr val="bg1"/>
                    </a:solidFill>
                  </a:rPr>
                  <a:t>9</a:t>
                </a:r>
                <a:r>
                  <a:rPr lang="en-US" altLang="zh-Hans" sz="8300" b="1" dirty="0">
                    <a:solidFill>
                      <a:schemeClr val="bg1"/>
                    </a:solidFill>
                  </a:rPr>
                  <a:t>7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.</a:t>
                </a:r>
                <a:r>
                  <a:rPr lang="en-US" altLang="zh-Hans" sz="8300" b="1" dirty="0">
                    <a:solidFill>
                      <a:schemeClr val="bg1"/>
                    </a:solidFill>
                  </a:rPr>
                  <a:t>2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%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2198096" y="3165468"/>
                <a:ext cx="1244518" cy="59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Hans" sz="8300" b="1" dirty="0">
                    <a:solidFill>
                      <a:schemeClr val="bg1"/>
                    </a:solidFill>
                  </a:rPr>
                  <a:t>80.6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%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221185" y="566410"/>
                <a:ext cx="1121264" cy="59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300" b="1" dirty="0">
                    <a:solidFill>
                      <a:schemeClr val="bg1"/>
                    </a:solidFill>
                  </a:rPr>
                  <a:t>100%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4221185" y="1184575"/>
                <a:ext cx="1244518" cy="59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300" b="1" dirty="0">
                    <a:solidFill>
                      <a:schemeClr val="bg1"/>
                    </a:solidFill>
                  </a:rPr>
                  <a:t>9</a:t>
                </a:r>
                <a:r>
                  <a:rPr lang="en-US" altLang="zh-Hans" sz="8300" b="1" dirty="0">
                    <a:solidFill>
                      <a:schemeClr val="bg1"/>
                    </a:solidFill>
                  </a:rPr>
                  <a:t>4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.</a:t>
                </a:r>
                <a:r>
                  <a:rPr lang="en-US" altLang="zh-Hans" sz="8300" b="1" dirty="0">
                    <a:solidFill>
                      <a:schemeClr val="bg1"/>
                    </a:solidFill>
                  </a:rPr>
                  <a:t>4</a:t>
                </a:r>
                <a:r>
                  <a:rPr lang="en-US" sz="8300" b="1" dirty="0">
                    <a:solidFill>
                      <a:schemeClr val="bg1"/>
                    </a:solidFill>
                  </a:rPr>
                  <a:t>%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9664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4014675" y="641831"/>
            <a:ext cx="1659212" cy="1808813"/>
            <a:chOff x="2496405" y="1181753"/>
            <a:chExt cx="1259630" cy="1373204"/>
          </a:xfrm>
        </p:grpSpPr>
        <p:pic>
          <p:nvPicPr>
            <p:cNvPr id="92" name="Picture 91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2496405" y="118175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93" name="Oval 92"/>
            <p:cNvSpPr/>
            <p:nvPr/>
          </p:nvSpPr>
          <p:spPr>
            <a:xfrm>
              <a:off x="3396481" y="1686622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-1249522" y="641831"/>
            <a:ext cx="1733852" cy="1808813"/>
            <a:chOff x="-1729046" y="1181753"/>
            <a:chExt cx="1316295" cy="1373204"/>
          </a:xfrm>
        </p:grpSpPr>
        <p:pic>
          <p:nvPicPr>
            <p:cNvPr id="89" name="Picture 88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-1729046" y="1181753"/>
              <a:ext cx="1259630" cy="1373204"/>
            </a:xfrm>
            <a:prstGeom prst="rect">
              <a:avLst/>
            </a:prstGeom>
          </p:spPr>
        </p:pic>
        <p:sp>
          <p:nvSpPr>
            <p:cNvPr id="90" name="Oval 89"/>
            <p:cNvSpPr/>
            <p:nvPr/>
          </p:nvSpPr>
          <p:spPr>
            <a:xfrm>
              <a:off x="-1279008" y="1181753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-615468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07725" y="641831"/>
            <a:ext cx="1659212" cy="1808813"/>
            <a:chOff x="-320562" y="1181753"/>
            <a:chExt cx="1259630" cy="1373204"/>
          </a:xfrm>
        </p:grpSpPr>
        <p:pic>
          <p:nvPicPr>
            <p:cNvPr id="86" name="Picture 85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-320562" y="118175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87" name="Oval 86"/>
            <p:cNvSpPr/>
            <p:nvPr/>
          </p:nvSpPr>
          <p:spPr>
            <a:xfrm>
              <a:off x="129475" y="1181753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89876" y="1200515"/>
              <a:ext cx="149191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262686" y="641831"/>
            <a:ext cx="1757247" cy="1808813"/>
            <a:chOff x="1087921" y="1181753"/>
            <a:chExt cx="1334056" cy="1373204"/>
          </a:xfrm>
        </p:grpSpPr>
        <p:pic>
          <p:nvPicPr>
            <p:cNvPr id="83" name="Picture 82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1087921" y="118175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84" name="Oval 83"/>
            <p:cNvSpPr/>
            <p:nvPr/>
          </p:nvSpPr>
          <p:spPr>
            <a:xfrm>
              <a:off x="1987997" y="1686622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>
                <a:solidFill>
                  <a:srgbClr val="FF0000"/>
                </a:solidFill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219260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5900291" y="641831"/>
            <a:ext cx="267023" cy="2882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43"/>
          </a:p>
        </p:txBody>
      </p:sp>
      <p:grpSp>
        <p:nvGrpSpPr>
          <p:cNvPr id="27" name="Group 26"/>
          <p:cNvGrpSpPr/>
          <p:nvPr/>
        </p:nvGrpSpPr>
        <p:grpSpPr>
          <a:xfrm>
            <a:off x="5766914" y="641831"/>
            <a:ext cx="1792723" cy="1808813"/>
            <a:chOff x="3904889" y="1181753"/>
            <a:chExt cx="1360988" cy="1373204"/>
          </a:xfrm>
        </p:grpSpPr>
        <p:pic>
          <p:nvPicPr>
            <p:cNvPr id="79" name="Picture 78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3904889" y="118175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80" name="Oval 79"/>
            <p:cNvSpPr/>
            <p:nvPr/>
          </p:nvSpPr>
          <p:spPr>
            <a:xfrm>
              <a:off x="4804964" y="1686622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81" name="Oval 80"/>
            <p:cNvSpPr/>
            <p:nvPr/>
          </p:nvSpPr>
          <p:spPr>
            <a:xfrm>
              <a:off x="4354926" y="1191134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5063160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516929" y="641831"/>
            <a:ext cx="1855285" cy="1808813"/>
            <a:chOff x="5313372" y="1181753"/>
            <a:chExt cx="1408484" cy="1373204"/>
          </a:xfrm>
        </p:grpSpPr>
        <p:pic>
          <p:nvPicPr>
            <p:cNvPr id="75" name="Picture 74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5313372" y="118175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76" name="Oval 75"/>
            <p:cNvSpPr/>
            <p:nvPr/>
          </p:nvSpPr>
          <p:spPr>
            <a:xfrm>
              <a:off x="6213448" y="1686622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7" name="Oval 76"/>
            <p:cNvSpPr/>
            <p:nvPr/>
          </p:nvSpPr>
          <p:spPr>
            <a:xfrm>
              <a:off x="5763410" y="1191134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6519139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9264315" y="641831"/>
            <a:ext cx="1822099" cy="1808813"/>
            <a:chOff x="6721856" y="1191134"/>
            <a:chExt cx="1383290" cy="1373204"/>
          </a:xfrm>
        </p:grpSpPr>
        <p:pic>
          <p:nvPicPr>
            <p:cNvPr id="71" name="Picture 70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6721856" y="1191134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72" name="Oval 71"/>
            <p:cNvSpPr/>
            <p:nvPr/>
          </p:nvSpPr>
          <p:spPr>
            <a:xfrm>
              <a:off x="7621932" y="1696003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3" name="Oval 72"/>
            <p:cNvSpPr/>
            <p:nvPr/>
          </p:nvSpPr>
          <p:spPr>
            <a:xfrm>
              <a:off x="7171894" y="1200515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7902429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1011702" y="641831"/>
            <a:ext cx="1780031" cy="1808813"/>
            <a:chOff x="8187470" y="1200515"/>
            <a:chExt cx="1351353" cy="1373204"/>
          </a:xfrm>
        </p:grpSpPr>
        <p:pic>
          <p:nvPicPr>
            <p:cNvPr id="67" name="Picture 66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8187470" y="1200515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68" name="Oval 67"/>
            <p:cNvSpPr/>
            <p:nvPr/>
          </p:nvSpPr>
          <p:spPr>
            <a:xfrm>
              <a:off x="9087546" y="1705384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69" name="Oval 68"/>
            <p:cNvSpPr/>
            <p:nvPr/>
          </p:nvSpPr>
          <p:spPr>
            <a:xfrm>
              <a:off x="8637508" y="1209896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9336106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-1307755" y="2373768"/>
            <a:ext cx="1717445" cy="1808813"/>
            <a:chOff x="-1773255" y="2812691"/>
            <a:chExt cx="1303839" cy="1373204"/>
          </a:xfrm>
        </p:grpSpPr>
        <p:pic>
          <p:nvPicPr>
            <p:cNvPr id="64" name="Picture 63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-1729046" y="2812691"/>
              <a:ext cx="1259630" cy="1373204"/>
            </a:xfrm>
            <a:prstGeom prst="rect">
              <a:avLst/>
            </a:prstGeom>
          </p:spPr>
        </p:pic>
        <p:sp>
          <p:nvSpPr>
            <p:cNvPr id="65" name="Oval 64"/>
            <p:cNvSpPr/>
            <p:nvPr/>
          </p:nvSpPr>
          <p:spPr>
            <a:xfrm flipH="1" flipV="1">
              <a:off x="-1279008" y="3822428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-1773255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60424" y="2373768"/>
            <a:ext cx="1721580" cy="1808813"/>
            <a:chOff x="-367911" y="2813593"/>
            <a:chExt cx="1306978" cy="1373204"/>
          </a:xfrm>
        </p:grpSpPr>
        <p:pic>
          <p:nvPicPr>
            <p:cNvPr id="61" name="Picture 60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-320563" y="281359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62" name="Oval 61"/>
            <p:cNvSpPr/>
            <p:nvPr/>
          </p:nvSpPr>
          <p:spPr>
            <a:xfrm flipH="1" flipV="1">
              <a:off x="129475" y="3823331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-367911" y="3904828"/>
              <a:ext cx="149191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205627" y="2373768"/>
            <a:ext cx="1769329" cy="1808813"/>
            <a:chOff x="1004323" y="2812691"/>
            <a:chExt cx="1343228" cy="1373204"/>
          </a:xfrm>
        </p:grpSpPr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1087921" y="2812691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59" name="Oval 58"/>
            <p:cNvSpPr/>
            <p:nvPr/>
          </p:nvSpPr>
          <p:spPr>
            <a:xfrm flipH="1" flipV="1">
              <a:off x="1087921" y="3317560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004323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999321" y="2373768"/>
            <a:ext cx="1675595" cy="1808813"/>
            <a:chOff x="2483967" y="2812691"/>
            <a:chExt cx="1272068" cy="1373204"/>
          </a:xfrm>
        </p:grpSpPr>
        <p:pic>
          <p:nvPicPr>
            <p:cNvPr id="55" name="Picture 54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2496405" y="2812691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56" name="Oval 55"/>
            <p:cNvSpPr/>
            <p:nvPr/>
          </p:nvSpPr>
          <p:spPr>
            <a:xfrm flipH="1" flipV="1">
              <a:off x="2496405" y="3317560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>
                <a:solidFill>
                  <a:srgbClr val="FF0000"/>
                </a:solidFill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483967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679406" y="2373768"/>
            <a:ext cx="1733852" cy="1808813"/>
            <a:chOff x="3848223" y="2812691"/>
            <a:chExt cx="1316295" cy="1373204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3904888" y="2812691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52" name="Oval 51"/>
            <p:cNvSpPr/>
            <p:nvPr/>
          </p:nvSpPr>
          <p:spPr>
            <a:xfrm flipH="1" flipV="1">
              <a:off x="3904888" y="3317560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53" name="Oval 52"/>
            <p:cNvSpPr/>
            <p:nvPr/>
          </p:nvSpPr>
          <p:spPr>
            <a:xfrm flipH="1" flipV="1">
              <a:off x="4354926" y="3813047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848223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7530188" y="2373768"/>
            <a:ext cx="1671289" cy="1808813"/>
            <a:chOff x="5304202" y="2812691"/>
            <a:chExt cx="1268799" cy="1373204"/>
          </a:xfrm>
        </p:grpSpPr>
        <p:pic>
          <p:nvPicPr>
            <p:cNvPr id="47" name="Picture 46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5313371" y="2812691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48" name="Oval 47"/>
            <p:cNvSpPr/>
            <p:nvPr/>
          </p:nvSpPr>
          <p:spPr>
            <a:xfrm flipH="1" flipV="1">
              <a:off x="5313371" y="3317560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49" name="Oval 48"/>
            <p:cNvSpPr/>
            <p:nvPr/>
          </p:nvSpPr>
          <p:spPr>
            <a:xfrm flipH="1" flipV="1">
              <a:off x="5763409" y="3813047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304202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9233824" y="2373768"/>
            <a:ext cx="1704474" cy="1808813"/>
            <a:chOff x="6687492" y="2803310"/>
            <a:chExt cx="1293992" cy="1373204"/>
          </a:xfrm>
        </p:grpSpPr>
        <p:pic>
          <p:nvPicPr>
            <p:cNvPr id="43" name="Picture 42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6721854" y="2803310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44" name="Oval 43"/>
            <p:cNvSpPr/>
            <p:nvPr/>
          </p:nvSpPr>
          <p:spPr>
            <a:xfrm flipH="1" flipV="1">
              <a:off x="6721854" y="3308179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45" name="Oval 44"/>
            <p:cNvSpPr/>
            <p:nvPr/>
          </p:nvSpPr>
          <p:spPr>
            <a:xfrm flipH="1" flipV="1">
              <a:off x="7171892" y="3803666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6687492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0939453" y="2373768"/>
            <a:ext cx="1746545" cy="1808813"/>
            <a:chOff x="8121169" y="2793929"/>
            <a:chExt cx="1325931" cy="1373204"/>
          </a:xfrm>
        </p:grpSpPr>
        <p:pic>
          <p:nvPicPr>
            <p:cNvPr id="39" name="Picture 38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8187470" y="2793929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40" name="Oval 39"/>
            <p:cNvSpPr/>
            <p:nvPr/>
          </p:nvSpPr>
          <p:spPr>
            <a:xfrm flipH="1" flipV="1">
              <a:off x="8187470" y="3298798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41" name="Oval 40"/>
            <p:cNvSpPr/>
            <p:nvPr/>
          </p:nvSpPr>
          <p:spPr>
            <a:xfrm flipH="1" flipV="1">
              <a:off x="8637508" y="3794285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8121169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-744055" y="1182706"/>
            <a:ext cx="628698" cy="610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65" b="1" dirty="0" err="1"/>
              <a:t>Th</a:t>
            </a:r>
            <a:endParaRPr lang="en-US" sz="3365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038380" y="1182706"/>
            <a:ext cx="541495" cy="610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65" b="1" dirty="0"/>
              <a:t>Tc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67063" y="1182706"/>
            <a:ext cx="659155" cy="610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65" b="1" dirty="0"/>
              <a:t>Rh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43401" y="1182706"/>
            <a:ext cx="609463" cy="610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65" b="1" dirty="0" err="1"/>
              <a:t>Rc</a:t>
            </a:r>
            <a:endParaRPr lang="en-US" sz="3365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-744055" y="3023338"/>
            <a:ext cx="657552" cy="610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65" b="1" dirty="0" err="1"/>
              <a:t>Bh</a:t>
            </a:r>
            <a:endParaRPr lang="en-US" sz="3365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038380" y="3023338"/>
            <a:ext cx="607860" cy="610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65" b="1" dirty="0" err="1"/>
              <a:t>Bc</a:t>
            </a:r>
            <a:endParaRPr lang="en-US" sz="3365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2846941" y="3038792"/>
            <a:ext cx="598241" cy="610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65" b="1" dirty="0" err="1"/>
              <a:t>Lh</a:t>
            </a:r>
            <a:endParaRPr lang="en-US" sz="3365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543401" y="3023338"/>
            <a:ext cx="548548" cy="610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65" b="1" dirty="0" err="1"/>
              <a:t>Lc</a:t>
            </a:r>
            <a:endParaRPr lang="en-US" sz="3365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6094931" y="1262450"/>
            <a:ext cx="835485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ThRc</a:t>
            </a:r>
            <a:endParaRPr lang="en-US" sz="2524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871248" y="1262450"/>
            <a:ext cx="807337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TcRh</a:t>
            </a:r>
            <a:endParaRPr lang="en-US" sz="2524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9596292" y="1262450"/>
            <a:ext cx="873957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ThRh</a:t>
            </a:r>
            <a:endParaRPr lang="en-US" sz="2524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1391143" y="1252413"/>
            <a:ext cx="768865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TcRc</a:t>
            </a:r>
            <a:endParaRPr lang="en-US" sz="2524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6135080" y="3009439"/>
            <a:ext cx="809837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BcLh</a:t>
            </a:r>
            <a:endParaRPr lang="en-US" sz="2524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7931471" y="3009439"/>
            <a:ext cx="809837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BhLc</a:t>
            </a:r>
            <a:endParaRPr lang="en-US" sz="2524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9674317" y="3009439"/>
            <a:ext cx="848309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BhLh</a:t>
            </a:r>
            <a:endParaRPr lang="en-US" sz="2524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1441329" y="2999401"/>
            <a:ext cx="771365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BcLc</a:t>
            </a:r>
            <a:endParaRPr lang="en-US" sz="2524" b="1" dirty="0"/>
          </a:p>
        </p:txBody>
      </p:sp>
    </p:spTree>
    <p:extLst>
      <p:ext uri="{BB962C8B-B14F-4D97-AF65-F5344CB8AC3E}">
        <p14:creationId xmlns:p14="http://schemas.microsoft.com/office/powerpoint/2010/main" val="4006603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-1758791" y="600876"/>
            <a:ext cx="15006783" cy="3768596"/>
            <a:chOff x="779999" y="1118638"/>
            <a:chExt cx="10703961" cy="2688045"/>
          </a:xfrm>
        </p:grpSpPr>
        <p:grpSp>
          <p:nvGrpSpPr>
            <p:cNvPr id="5" name="Group 4"/>
            <p:cNvGrpSpPr/>
            <p:nvPr/>
          </p:nvGrpSpPr>
          <p:grpSpPr>
            <a:xfrm>
              <a:off x="779999" y="1118638"/>
              <a:ext cx="10703961" cy="2688045"/>
              <a:chOff x="-1773255" y="1181753"/>
              <a:chExt cx="10703961" cy="2688045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2267394" y="1181753"/>
                <a:ext cx="1259630" cy="1373204"/>
                <a:chOff x="2496405" y="1181753"/>
                <a:chExt cx="1259630" cy="1373204"/>
              </a:xfrm>
            </p:grpSpPr>
            <p:pic>
              <p:nvPicPr>
                <p:cNvPr id="92" name="Picture 91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2496405" y="1181753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93" name="Oval 92"/>
                <p:cNvSpPr/>
                <p:nvPr/>
              </p:nvSpPr>
              <p:spPr>
                <a:xfrm>
                  <a:off x="2961037" y="2097474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-1729046" y="1181753"/>
                <a:ext cx="1316295" cy="1373204"/>
                <a:chOff x="-1729046" y="1181753"/>
                <a:chExt cx="1316295" cy="1373204"/>
              </a:xfrm>
            </p:grpSpPr>
            <p:pic>
              <p:nvPicPr>
                <p:cNvPr id="89" name="Picture 88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-1729046" y="1181753"/>
                  <a:ext cx="1259630" cy="1373204"/>
                </a:xfrm>
                <a:prstGeom prst="rect">
                  <a:avLst/>
                </a:prstGeom>
              </p:spPr>
            </p:pic>
            <p:sp>
              <p:nvSpPr>
                <p:cNvPr id="90" name="Oval 89"/>
                <p:cNvSpPr/>
                <p:nvPr/>
              </p:nvSpPr>
              <p:spPr>
                <a:xfrm>
                  <a:off x="-1279008" y="1181753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91" name="Rectangle 90"/>
                <p:cNvSpPr/>
                <p:nvPr/>
              </p:nvSpPr>
              <p:spPr>
                <a:xfrm>
                  <a:off x="-615468" y="1200515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>
                <a:off x="-394990" y="1181753"/>
                <a:ext cx="1259630" cy="1373204"/>
                <a:chOff x="-320562" y="1181753"/>
                <a:chExt cx="1259630" cy="1373204"/>
              </a:xfrm>
            </p:grpSpPr>
            <p:pic>
              <p:nvPicPr>
                <p:cNvPr id="86" name="Picture 85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-320562" y="1181753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87" name="Oval 86"/>
                <p:cNvSpPr/>
                <p:nvPr/>
              </p:nvSpPr>
              <p:spPr>
                <a:xfrm>
                  <a:off x="129475" y="1181753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88" name="Rectangle 87"/>
                <p:cNvSpPr/>
                <p:nvPr/>
              </p:nvSpPr>
              <p:spPr>
                <a:xfrm>
                  <a:off x="789876" y="1200515"/>
                  <a:ext cx="149191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>
                <a:off x="937330" y="1181753"/>
                <a:ext cx="1334056" cy="1373204"/>
                <a:chOff x="1087921" y="1181753"/>
                <a:chExt cx="1334056" cy="1373204"/>
              </a:xfrm>
            </p:grpSpPr>
            <p:pic>
              <p:nvPicPr>
                <p:cNvPr id="83" name="Picture 82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1087921" y="1181753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84" name="Oval 83"/>
                <p:cNvSpPr/>
                <p:nvPr/>
              </p:nvSpPr>
              <p:spPr>
                <a:xfrm>
                  <a:off x="1578239" y="2101188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2219260" y="1200515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sp>
            <p:nvSpPr>
              <p:cNvPr id="26" name="Rectangle 25"/>
              <p:cNvSpPr/>
              <p:nvPr/>
            </p:nvSpPr>
            <p:spPr>
              <a:xfrm>
                <a:off x="3698904" y="1181753"/>
                <a:ext cx="202717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24"/>
              </a:p>
            </p:txBody>
          </p:sp>
          <p:grpSp>
            <p:nvGrpSpPr>
              <p:cNvPr id="27" name="Group 26"/>
              <p:cNvGrpSpPr/>
              <p:nvPr/>
            </p:nvGrpSpPr>
            <p:grpSpPr>
              <a:xfrm>
                <a:off x="3597648" y="1181753"/>
                <a:ext cx="1360988" cy="1373204"/>
                <a:chOff x="3904889" y="1181753"/>
                <a:chExt cx="1360988" cy="1373204"/>
              </a:xfrm>
            </p:grpSpPr>
            <p:pic>
              <p:nvPicPr>
                <p:cNvPr id="79" name="Picture 78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3904889" y="1181753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80" name="Oval 79"/>
                <p:cNvSpPr/>
                <p:nvPr/>
              </p:nvSpPr>
              <p:spPr>
                <a:xfrm>
                  <a:off x="4354926" y="2083798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81" name="Oval 80"/>
                <p:cNvSpPr/>
                <p:nvPr/>
              </p:nvSpPr>
              <p:spPr>
                <a:xfrm>
                  <a:off x="4354926" y="1191134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5063160" y="1200515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4926213" y="1181753"/>
                <a:ext cx="1408484" cy="1373204"/>
                <a:chOff x="5313372" y="1181753"/>
                <a:chExt cx="1408484" cy="1373204"/>
              </a:xfrm>
            </p:grpSpPr>
            <p:pic>
              <p:nvPicPr>
                <p:cNvPr id="75" name="Picture 74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5313372" y="1181753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76" name="Oval 75"/>
                <p:cNvSpPr/>
                <p:nvPr/>
              </p:nvSpPr>
              <p:spPr>
                <a:xfrm>
                  <a:off x="5754124" y="2097474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77" name="Oval 76"/>
                <p:cNvSpPr/>
                <p:nvPr/>
              </p:nvSpPr>
              <p:spPr>
                <a:xfrm>
                  <a:off x="5763410" y="1191134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6519139" y="1200515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>
                <a:off x="6252783" y="1181753"/>
                <a:ext cx="1383290" cy="1373204"/>
                <a:chOff x="6721856" y="1191134"/>
                <a:chExt cx="1383290" cy="1373204"/>
              </a:xfrm>
            </p:grpSpPr>
            <p:pic>
              <p:nvPicPr>
                <p:cNvPr id="71" name="Picture 70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6721856" y="1191134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72" name="Oval 71"/>
                <p:cNvSpPr/>
                <p:nvPr/>
              </p:nvSpPr>
              <p:spPr>
                <a:xfrm>
                  <a:off x="7163604" y="2132352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73" name="Oval 72"/>
                <p:cNvSpPr/>
                <p:nvPr/>
              </p:nvSpPr>
              <p:spPr>
                <a:xfrm>
                  <a:off x="7171894" y="1200515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7902429" y="1200515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30" name="Group 29"/>
              <p:cNvGrpSpPr/>
              <p:nvPr/>
            </p:nvGrpSpPr>
            <p:grpSpPr>
              <a:xfrm>
                <a:off x="7579353" y="1181753"/>
                <a:ext cx="1351353" cy="1373204"/>
                <a:chOff x="8187470" y="1200515"/>
                <a:chExt cx="1351353" cy="1373204"/>
              </a:xfrm>
            </p:grpSpPr>
            <p:pic>
              <p:nvPicPr>
                <p:cNvPr id="67" name="Picture 66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8187470" y="1200515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68" name="Oval 67"/>
                <p:cNvSpPr/>
                <p:nvPr/>
              </p:nvSpPr>
              <p:spPr>
                <a:xfrm>
                  <a:off x="8648960" y="2125322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8637508" y="1209896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9336106" y="1200515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-1773255" y="2496594"/>
                <a:ext cx="1310842" cy="1373204"/>
                <a:chOff x="-1773255" y="2812691"/>
                <a:chExt cx="1310842" cy="1373204"/>
              </a:xfrm>
            </p:grpSpPr>
            <p:pic>
              <p:nvPicPr>
                <p:cNvPr id="64" name="Picture 63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-1729046" y="2812691"/>
                  <a:ext cx="1259630" cy="1373204"/>
                </a:xfrm>
                <a:prstGeom prst="rect">
                  <a:avLst/>
                </a:prstGeom>
              </p:spPr>
            </p:pic>
            <p:sp>
              <p:nvSpPr>
                <p:cNvPr id="65" name="Oval 64"/>
                <p:cNvSpPr/>
                <p:nvPr/>
              </p:nvSpPr>
              <p:spPr>
                <a:xfrm flipH="1" flipV="1">
                  <a:off x="-821967" y="3321292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-1773255" y="3904828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32" name="Group 31"/>
              <p:cNvGrpSpPr/>
              <p:nvPr/>
            </p:nvGrpSpPr>
            <p:grpSpPr>
              <a:xfrm>
                <a:off x="-430900" y="2496594"/>
                <a:ext cx="1306978" cy="1373204"/>
                <a:chOff x="-367911" y="2813593"/>
                <a:chExt cx="1306978" cy="1373204"/>
              </a:xfrm>
            </p:grpSpPr>
            <p:pic>
              <p:nvPicPr>
                <p:cNvPr id="61" name="Picture 60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-320563" y="2813593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62" name="Oval 61"/>
                <p:cNvSpPr/>
                <p:nvPr/>
              </p:nvSpPr>
              <p:spPr>
                <a:xfrm flipH="1" flipV="1">
                  <a:off x="564530" y="3314574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-367911" y="3904828"/>
                  <a:ext cx="149191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33" name="Group 32"/>
              <p:cNvGrpSpPr/>
              <p:nvPr/>
            </p:nvGrpSpPr>
            <p:grpSpPr>
              <a:xfrm>
                <a:off x="894012" y="2496594"/>
                <a:ext cx="1343228" cy="1373204"/>
                <a:chOff x="1004323" y="2812691"/>
                <a:chExt cx="1343228" cy="1373204"/>
              </a:xfrm>
            </p:grpSpPr>
            <p:pic>
              <p:nvPicPr>
                <p:cNvPr id="58" name="Picture 57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1087921" y="2812691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59" name="Oval 58"/>
                <p:cNvSpPr/>
                <p:nvPr/>
              </p:nvSpPr>
              <p:spPr>
                <a:xfrm flipH="1" flipV="1">
                  <a:off x="1087921" y="3317560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>
                  <a:off x="1004323" y="3904828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34" name="Group 33"/>
              <p:cNvGrpSpPr/>
              <p:nvPr/>
            </p:nvGrpSpPr>
            <p:grpSpPr>
              <a:xfrm>
                <a:off x="2255738" y="2496594"/>
                <a:ext cx="1272068" cy="1373204"/>
                <a:chOff x="2483967" y="2812691"/>
                <a:chExt cx="1272068" cy="1373204"/>
              </a:xfrm>
            </p:grpSpPr>
            <p:pic>
              <p:nvPicPr>
                <p:cNvPr id="55" name="Picture 54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2496405" y="2812691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56" name="Oval 55"/>
                <p:cNvSpPr/>
                <p:nvPr/>
              </p:nvSpPr>
              <p:spPr>
                <a:xfrm flipH="1" flipV="1">
                  <a:off x="2496405" y="3317560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2483967" y="3904828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35" name="Group 34"/>
              <p:cNvGrpSpPr/>
              <p:nvPr/>
            </p:nvGrpSpPr>
            <p:grpSpPr>
              <a:xfrm>
                <a:off x="3531214" y="2496594"/>
                <a:ext cx="1335530" cy="1373204"/>
                <a:chOff x="3848223" y="2812691"/>
                <a:chExt cx="1335530" cy="1373204"/>
              </a:xfrm>
            </p:grpSpPr>
            <p:pic>
              <p:nvPicPr>
                <p:cNvPr id="51" name="Picture 50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3904888" y="2812691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52" name="Oval 51"/>
                <p:cNvSpPr/>
                <p:nvPr/>
              </p:nvSpPr>
              <p:spPr>
                <a:xfrm flipH="1" flipV="1">
                  <a:off x="3904888" y="3317560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53" name="Oval 52"/>
                <p:cNvSpPr/>
                <p:nvPr/>
              </p:nvSpPr>
              <p:spPr>
                <a:xfrm flipH="1" flipV="1">
                  <a:off x="4824199" y="3342212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3848223" y="3904828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36" name="Group 35"/>
              <p:cNvGrpSpPr/>
              <p:nvPr/>
            </p:nvGrpSpPr>
            <p:grpSpPr>
              <a:xfrm>
                <a:off x="4936279" y="2496594"/>
                <a:ext cx="1292310" cy="1373204"/>
                <a:chOff x="5304202" y="2812691"/>
                <a:chExt cx="1292310" cy="1373204"/>
              </a:xfrm>
            </p:grpSpPr>
            <p:pic>
              <p:nvPicPr>
                <p:cNvPr id="47" name="Picture 46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5313371" y="2812691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48" name="Oval 47"/>
                <p:cNvSpPr/>
                <p:nvPr/>
              </p:nvSpPr>
              <p:spPr>
                <a:xfrm flipH="1" flipV="1">
                  <a:off x="5313371" y="3317560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 flipH="1" flipV="1">
                  <a:off x="6236958" y="3330813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5304202" y="3904828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37" name="Group 36"/>
              <p:cNvGrpSpPr/>
              <p:nvPr/>
            </p:nvGrpSpPr>
            <p:grpSpPr>
              <a:xfrm>
                <a:off x="6229635" y="2496594"/>
                <a:ext cx="1315505" cy="1373204"/>
                <a:chOff x="6687492" y="2803310"/>
                <a:chExt cx="1315505" cy="1373204"/>
              </a:xfrm>
            </p:grpSpPr>
            <p:pic>
              <p:nvPicPr>
                <p:cNvPr id="43" name="Picture 42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6721854" y="2803310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44" name="Oval 43"/>
                <p:cNvSpPr/>
                <p:nvPr/>
              </p:nvSpPr>
              <p:spPr>
                <a:xfrm flipH="1" flipV="1">
                  <a:off x="6721854" y="3314529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45" name="Oval 44"/>
                <p:cNvSpPr/>
                <p:nvPr/>
              </p:nvSpPr>
              <p:spPr>
                <a:xfrm flipH="1" flipV="1">
                  <a:off x="7643443" y="3315059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6687492" y="3904828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  <p:grpSp>
            <p:nvGrpSpPr>
              <p:cNvPr id="38" name="Group 37"/>
              <p:cNvGrpSpPr/>
              <p:nvPr/>
            </p:nvGrpSpPr>
            <p:grpSpPr>
              <a:xfrm>
                <a:off x="7524504" y="2496594"/>
                <a:ext cx="1357419" cy="1373204"/>
                <a:chOff x="8121169" y="2793929"/>
                <a:chExt cx="1357419" cy="1373204"/>
              </a:xfrm>
            </p:grpSpPr>
            <p:pic>
              <p:nvPicPr>
                <p:cNvPr id="39" name="Picture 38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8187470" y="2793929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</p:spPr>
            </p:pic>
            <p:sp>
              <p:nvSpPr>
                <p:cNvPr id="40" name="Oval 39"/>
                <p:cNvSpPr/>
                <p:nvPr/>
              </p:nvSpPr>
              <p:spPr>
                <a:xfrm flipH="1" flipV="1">
                  <a:off x="8187470" y="3305148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 flipH="1" flipV="1">
                  <a:off x="9119034" y="3323481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8121169" y="3904828"/>
                  <a:ext cx="202717" cy="21885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524"/>
                </a:p>
              </p:txBody>
            </p:sp>
          </p:grpSp>
        </p:grpSp>
        <p:sp>
          <p:nvSpPr>
            <p:cNvPr id="6" name="TextBox 5"/>
            <p:cNvSpPr txBox="1"/>
            <p:nvPr/>
          </p:nvSpPr>
          <p:spPr>
            <a:xfrm>
              <a:off x="1207945" y="1529256"/>
              <a:ext cx="448434" cy="435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 err="1"/>
                <a:t>Th</a:t>
              </a:r>
              <a:endParaRPr lang="en-US" sz="3365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561123" y="1529256"/>
              <a:ext cx="386235" cy="435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/>
                <a:t>Tc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873494" y="1529256"/>
              <a:ext cx="469015" cy="435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 err="1"/>
                <a:t>Bh</a:t>
              </a:r>
              <a:endParaRPr lang="en-US" sz="3365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222042" y="1529256"/>
              <a:ext cx="433571" cy="435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 err="1"/>
                <a:t>Bc</a:t>
              </a:r>
              <a:endParaRPr lang="en-US" sz="3365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207945" y="2926616"/>
              <a:ext cx="470159" cy="435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/>
                <a:t>Rh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561123" y="2926616"/>
              <a:ext cx="434714" cy="435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 err="1"/>
                <a:t>Rc</a:t>
              </a:r>
              <a:endParaRPr lang="en-US" sz="3365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934135" y="2938348"/>
              <a:ext cx="426710" cy="435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 err="1"/>
                <a:t>Lh</a:t>
              </a:r>
              <a:endParaRPr lang="en-US" sz="3365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222042" y="2926616"/>
              <a:ext cx="391265" cy="435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365" b="1" dirty="0" err="1"/>
                <a:t>Lc</a:t>
              </a:r>
              <a:endParaRPr lang="en-US" sz="3365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412624" y="1589796"/>
              <a:ext cx="673680" cy="38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BcTh</a:t>
              </a:r>
              <a:endParaRPr lang="en-US" sz="2944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773857" y="1589796"/>
              <a:ext cx="650264" cy="38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BhTc</a:t>
              </a:r>
              <a:endParaRPr lang="en-US" sz="2944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069947" y="1589796"/>
              <a:ext cx="704552" cy="38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BhTh</a:t>
              </a:r>
              <a:endParaRPr lang="en-US" sz="2944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433369" y="1582176"/>
              <a:ext cx="619393" cy="38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BcTc</a:t>
              </a:r>
              <a:endParaRPr lang="en-US" sz="2944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430404" y="2916064"/>
              <a:ext cx="655386" cy="38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LhRc</a:t>
              </a:r>
              <a:endParaRPr lang="en-US" sz="2944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794177" y="2916064"/>
              <a:ext cx="655386" cy="38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LcRh</a:t>
              </a:r>
              <a:endParaRPr lang="en-US" sz="2944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090267" y="2916064"/>
              <a:ext cx="686258" cy="38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LhRh</a:t>
              </a:r>
              <a:endParaRPr lang="en-US" sz="2944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0458769" y="2908444"/>
              <a:ext cx="624516" cy="38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944" b="1" dirty="0" err="1"/>
                <a:t>LcRc</a:t>
              </a:r>
              <a:endParaRPr lang="en-US" sz="2944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245200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roup 222"/>
          <p:cNvGrpSpPr/>
          <p:nvPr/>
        </p:nvGrpSpPr>
        <p:grpSpPr>
          <a:xfrm>
            <a:off x="1665337" y="638578"/>
            <a:ext cx="8150664" cy="3544808"/>
            <a:chOff x="0" y="0"/>
            <a:chExt cx="9433227" cy="4102608"/>
          </a:xfrm>
        </p:grpSpPr>
        <p:grpSp>
          <p:nvGrpSpPr>
            <p:cNvPr id="154" name="Group 153"/>
            <p:cNvGrpSpPr/>
            <p:nvPr/>
          </p:nvGrpSpPr>
          <p:grpSpPr>
            <a:xfrm>
              <a:off x="0" y="0"/>
              <a:ext cx="9433227" cy="4102608"/>
              <a:chOff x="740220" y="386005"/>
              <a:chExt cx="9433227" cy="4102608"/>
            </a:xfrm>
          </p:grpSpPr>
          <p:grpSp>
            <p:nvGrpSpPr>
              <p:cNvPr id="155" name="Group 154"/>
              <p:cNvGrpSpPr/>
              <p:nvPr/>
            </p:nvGrpSpPr>
            <p:grpSpPr>
              <a:xfrm>
                <a:off x="740220" y="386005"/>
                <a:ext cx="9433227" cy="4102608"/>
                <a:chOff x="1062555" y="3096192"/>
                <a:chExt cx="6577293" cy="2860533"/>
              </a:xfrm>
            </p:grpSpPr>
            <p:grpSp>
              <p:nvGrpSpPr>
                <p:cNvPr id="166" name="Group 165"/>
                <p:cNvGrpSpPr/>
                <p:nvPr/>
              </p:nvGrpSpPr>
              <p:grpSpPr>
                <a:xfrm>
                  <a:off x="1062555" y="4488271"/>
                  <a:ext cx="6576578" cy="1468454"/>
                  <a:chOff x="1062555" y="5335762"/>
                  <a:chExt cx="6576578" cy="1468454"/>
                </a:xfrm>
              </p:grpSpPr>
              <p:grpSp>
                <p:nvGrpSpPr>
                  <p:cNvPr id="186" name="Group 185"/>
                  <p:cNvGrpSpPr/>
                  <p:nvPr/>
                </p:nvGrpSpPr>
                <p:grpSpPr>
                  <a:xfrm>
                    <a:off x="2379166" y="5395476"/>
                    <a:ext cx="1259630" cy="1373204"/>
                    <a:chOff x="2338040" y="5517495"/>
                    <a:chExt cx="1259630" cy="1373204"/>
                  </a:xfrm>
                </p:grpSpPr>
                <p:pic>
                  <p:nvPicPr>
                    <p:cNvPr id="202" name="Picture 201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>
                      <a:off x="2338040" y="5517495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203" name="Oval 202"/>
                    <p:cNvSpPr/>
                    <p:nvPr/>
                  </p:nvSpPr>
                  <p:spPr>
                    <a:xfrm>
                      <a:off x="3238116" y="6022364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  <p:grpSp>
                <p:nvGrpSpPr>
                  <p:cNvPr id="187" name="Group 186"/>
                  <p:cNvGrpSpPr/>
                  <p:nvPr/>
                </p:nvGrpSpPr>
                <p:grpSpPr>
                  <a:xfrm>
                    <a:off x="1062555" y="5335762"/>
                    <a:ext cx="1268845" cy="1373204"/>
                    <a:chOff x="1040679" y="5459132"/>
                    <a:chExt cx="1268845" cy="1373204"/>
                  </a:xfrm>
                </p:grpSpPr>
                <p:pic>
                  <p:nvPicPr>
                    <p:cNvPr id="200" name="Picture 199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 flipH="1" flipV="1">
                      <a:off x="1049894" y="5459132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201" name="Oval 200"/>
                    <p:cNvSpPr/>
                    <p:nvPr/>
                  </p:nvSpPr>
                  <p:spPr>
                    <a:xfrm flipH="1" flipV="1">
                      <a:off x="1040679" y="5964001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  <p:grpSp>
                <p:nvGrpSpPr>
                  <p:cNvPr id="188" name="Group 187"/>
                  <p:cNvGrpSpPr/>
                  <p:nvPr/>
                </p:nvGrpSpPr>
                <p:grpSpPr>
                  <a:xfrm>
                    <a:off x="3689354" y="5431012"/>
                    <a:ext cx="1259630" cy="1373204"/>
                    <a:chOff x="3657207" y="5543600"/>
                    <a:chExt cx="1259630" cy="1373204"/>
                  </a:xfrm>
                </p:grpSpPr>
                <p:pic>
                  <p:nvPicPr>
                    <p:cNvPr id="197" name="Picture 196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>
                      <a:off x="3657207" y="5543600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198" name="Oval 197"/>
                    <p:cNvSpPr/>
                    <p:nvPr/>
                  </p:nvSpPr>
                  <p:spPr>
                    <a:xfrm>
                      <a:off x="4557282" y="6048469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  <p:sp>
                  <p:nvSpPr>
                    <p:cNvPr id="199" name="Oval 198"/>
                    <p:cNvSpPr/>
                    <p:nvPr/>
                  </p:nvSpPr>
                  <p:spPr>
                    <a:xfrm>
                      <a:off x="4107244" y="5552981"/>
                      <a:ext cx="359554" cy="363466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  <p:grpSp>
                <p:nvGrpSpPr>
                  <p:cNvPr id="189" name="Group 188"/>
                  <p:cNvGrpSpPr/>
                  <p:nvPr/>
                </p:nvGrpSpPr>
                <p:grpSpPr>
                  <a:xfrm>
                    <a:off x="5037642" y="5411962"/>
                    <a:ext cx="1291118" cy="1373204"/>
                    <a:chOff x="5026735" y="5543600"/>
                    <a:chExt cx="1291118" cy="1373204"/>
                  </a:xfrm>
                </p:grpSpPr>
                <p:pic>
                  <p:nvPicPr>
                    <p:cNvPr id="194" name="Picture 193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 flipH="1" flipV="1">
                      <a:off x="5026735" y="5543600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195" name="Oval 194"/>
                    <p:cNvSpPr/>
                    <p:nvPr/>
                  </p:nvSpPr>
                  <p:spPr>
                    <a:xfrm flipH="1" flipV="1">
                      <a:off x="5026735" y="6054819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  <p:sp>
                  <p:nvSpPr>
                    <p:cNvPr id="196" name="Oval 195"/>
                    <p:cNvSpPr/>
                    <p:nvPr/>
                  </p:nvSpPr>
                  <p:spPr>
                    <a:xfrm flipH="1" flipV="1">
                      <a:off x="5958299" y="6073152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  <p:grpSp>
                <p:nvGrpSpPr>
                  <p:cNvPr id="190" name="Group 189"/>
                  <p:cNvGrpSpPr/>
                  <p:nvPr/>
                </p:nvGrpSpPr>
                <p:grpSpPr>
                  <a:xfrm>
                    <a:off x="6360268" y="5421487"/>
                    <a:ext cx="1278865" cy="1373204"/>
                    <a:chOff x="6550768" y="5543600"/>
                    <a:chExt cx="1278865" cy="1373204"/>
                  </a:xfrm>
                </p:grpSpPr>
                <p:pic>
                  <p:nvPicPr>
                    <p:cNvPr id="191" name="Picture 190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 flipH="1" flipV="1">
                      <a:off x="6550768" y="5543600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192" name="Oval 191"/>
                    <p:cNvSpPr/>
                    <p:nvPr/>
                  </p:nvSpPr>
                  <p:spPr>
                    <a:xfrm flipH="1" flipV="1">
                      <a:off x="6550768" y="6048469"/>
                      <a:ext cx="359554" cy="363466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  <p:sp>
                  <p:nvSpPr>
                    <p:cNvPr id="193" name="Oval 192"/>
                    <p:cNvSpPr/>
                    <p:nvPr/>
                  </p:nvSpPr>
                  <p:spPr>
                    <a:xfrm flipH="1" flipV="1">
                      <a:off x="7470079" y="6073121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</p:grpSp>
            <p:grpSp>
              <p:nvGrpSpPr>
                <p:cNvPr id="167" name="Group 166"/>
                <p:cNvGrpSpPr/>
                <p:nvPr/>
              </p:nvGrpSpPr>
              <p:grpSpPr>
                <a:xfrm>
                  <a:off x="1078411" y="3096192"/>
                  <a:ext cx="6561437" cy="1420829"/>
                  <a:chOff x="1078411" y="3096192"/>
                  <a:chExt cx="6561437" cy="1420829"/>
                </a:xfrm>
              </p:grpSpPr>
              <p:grpSp>
                <p:nvGrpSpPr>
                  <p:cNvPr id="168" name="Group 167"/>
                  <p:cNvGrpSpPr/>
                  <p:nvPr/>
                </p:nvGrpSpPr>
                <p:grpSpPr>
                  <a:xfrm>
                    <a:off x="1078411" y="3143817"/>
                    <a:ext cx="1259630" cy="1373204"/>
                    <a:chOff x="1078411" y="4128538"/>
                    <a:chExt cx="1259630" cy="1373204"/>
                  </a:xfrm>
                </p:grpSpPr>
                <p:pic>
                  <p:nvPicPr>
                    <p:cNvPr id="184" name="Picture 183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>
                      <a:off x="1078411" y="4128538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185" name="Oval 184"/>
                    <p:cNvSpPr/>
                    <p:nvPr/>
                  </p:nvSpPr>
                  <p:spPr>
                    <a:xfrm>
                      <a:off x="1528448" y="4128538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  <p:grpSp>
                <p:nvGrpSpPr>
                  <p:cNvPr id="169" name="Group 168"/>
                  <p:cNvGrpSpPr/>
                  <p:nvPr/>
                </p:nvGrpSpPr>
                <p:grpSpPr>
                  <a:xfrm>
                    <a:off x="2378935" y="3096192"/>
                    <a:ext cx="1259630" cy="1373204"/>
                    <a:chOff x="2338040" y="4070175"/>
                    <a:chExt cx="1259630" cy="1373204"/>
                  </a:xfrm>
                </p:grpSpPr>
                <p:pic>
                  <p:nvPicPr>
                    <p:cNvPr id="182" name="Picture 181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 flipH="1" flipV="1">
                      <a:off x="2338040" y="4070175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183" name="Oval 182"/>
                    <p:cNvSpPr/>
                    <p:nvPr/>
                  </p:nvSpPr>
                  <p:spPr>
                    <a:xfrm flipH="1" flipV="1">
                      <a:off x="2788078" y="5079913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  <p:grpSp>
                <p:nvGrpSpPr>
                  <p:cNvPr id="170" name="Group 169"/>
                  <p:cNvGrpSpPr/>
                  <p:nvPr/>
                </p:nvGrpSpPr>
                <p:grpSpPr>
                  <a:xfrm>
                    <a:off x="3679459" y="3143817"/>
                    <a:ext cx="1259630" cy="1373204"/>
                    <a:chOff x="3645232" y="4144291"/>
                    <a:chExt cx="1259630" cy="1373204"/>
                  </a:xfrm>
                </p:grpSpPr>
                <p:pic>
                  <p:nvPicPr>
                    <p:cNvPr id="179" name="Picture 178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>
                      <a:off x="3645232" y="4144291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180" name="Oval 179"/>
                    <p:cNvSpPr/>
                    <p:nvPr/>
                  </p:nvSpPr>
                  <p:spPr>
                    <a:xfrm>
                      <a:off x="4545308" y="4649160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  <p:sp>
                  <p:nvSpPr>
                    <p:cNvPr id="181" name="Oval 180"/>
                    <p:cNvSpPr/>
                    <p:nvPr/>
                  </p:nvSpPr>
                  <p:spPr>
                    <a:xfrm>
                      <a:off x="4095270" y="4153672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  <p:grpSp>
                <p:nvGrpSpPr>
                  <p:cNvPr id="171" name="Group 170"/>
                  <p:cNvGrpSpPr/>
                  <p:nvPr/>
                </p:nvGrpSpPr>
                <p:grpSpPr>
                  <a:xfrm>
                    <a:off x="5008558" y="3143817"/>
                    <a:ext cx="1259630" cy="1373204"/>
                    <a:chOff x="4965717" y="4170396"/>
                    <a:chExt cx="1259630" cy="1373204"/>
                  </a:xfrm>
                </p:grpSpPr>
                <p:pic>
                  <p:nvPicPr>
                    <p:cNvPr id="176" name="Picture 175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>
                      <a:off x="4965717" y="4170396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177" name="Oval 176"/>
                    <p:cNvSpPr/>
                    <p:nvPr/>
                  </p:nvSpPr>
                  <p:spPr>
                    <a:xfrm>
                      <a:off x="5427207" y="5095203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  <p:sp>
                  <p:nvSpPr>
                    <p:cNvPr id="178" name="Oval 177"/>
                    <p:cNvSpPr/>
                    <p:nvPr/>
                  </p:nvSpPr>
                  <p:spPr>
                    <a:xfrm>
                      <a:off x="5415755" y="4179777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  <p:grpSp>
                <p:nvGrpSpPr>
                  <p:cNvPr id="172" name="Group 171"/>
                  <p:cNvGrpSpPr/>
                  <p:nvPr/>
                </p:nvGrpSpPr>
                <p:grpSpPr>
                  <a:xfrm>
                    <a:off x="6356707" y="3105717"/>
                    <a:ext cx="1283141" cy="1373204"/>
                    <a:chOff x="6280507" y="4128538"/>
                    <a:chExt cx="1283141" cy="1373204"/>
                  </a:xfrm>
                </p:grpSpPr>
                <p:pic>
                  <p:nvPicPr>
                    <p:cNvPr id="173" name="Picture 172"/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66644"/>
                    <a:stretch/>
                  </p:blipFill>
                  <p:spPr>
                    <a:xfrm flipH="1" flipV="1">
                      <a:off x="6280507" y="4128538"/>
                      <a:ext cx="1259630" cy="1373204"/>
                    </a:xfrm>
                    <a:prstGeom prst="rect">
                      <a:avLst/>
                    </a:prstGeom>
                    <a:solidFill>
                      <a:srgbClr val="0000FF"/>
                    </a:solidFill>
                  </p:spPr>
                </p:pic>
                <p:sp>
                  <p:nvSpPr>
                    <p:cNvPr id="174" name="Oval 173"/>
                    <p:cNvSpPr/>
                    <p:nvPr/>
                  </p:nvSpPr>
                  <p:spPr>
                    <a:xfrm flipH="1" flipV="1">
                      <a:off x="6280507" y="4633407"/>
                      <a:ext cx="359554" cy="363466"/>
                    </a:xfrm>
                    <a:prstGeom prst="ellipse">
                      <a:avLst/>
                    </a:prstGeom>
                    <a:solidFill>
                      <a:srgbClr val="0000FF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  <p:sp>
                  <p:nvSpPr>
                    <p:cNvPr id="175" name="Oval 174"/>
                    <p:cNvSpPr/>
                    <p:nvPr/>
                  </p:nvSpPr>
                  <p:spPr>
                    <a:xfrm flipH="1" flipV="1">
                      <a:off x="7204094" y="4646660"/>
                      <a:ext cx="359554" cy="363466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278"/>
                    </a:p>
                  </p:txBody>
                </p:sp>
              </p:grpSp>
            </p:grpSp>
          </p:grpSp>
          <p:sp>
            <p:nvSpPr>
              <p:cNvPr id="156" name="Rectangle 155"/>
              <p:cNvSpPr/>
              <p:nvPr/>
            </p:nvSpPr>
            <p:spPr>
              <a:xfrm>
                <a:off x="2492430" y="553200"/>
                <a:ext cx="149191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2492430" y="1997903"/>
                <a:ext cx="149191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740220" y="4034260"/>
                <a:ext cx="149191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4354408" y="2534973"/>
                <a:ext cx="149191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6209448" y="521786"/>
                <a:ext cx="149191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8141788" y="559364"/>
                <a:ext cx="149191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8247180" y="2034017"/>
                <a:ext cx="149191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  <p:sp>
            <p:nvSpPr>
              <p:cNvPr id="163" name="Rectangle 162"/>
              <p:cNvSpPr/>
              <p:nvPr/>
            </p:nvSpPr>
            <p:spPr>
              <a:xfrm flipH="1">
                <a:off x="6079925" y="2554048"/>
                <a:ext cx="379248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  <p:sp>
            <p:nvSpPr>
              <p:cNvPr id="164" name="Rectangle 163"/>
              <p:cNvSpPr/>
              <p:nvPr/>
            </p:nvSpPr>
            <p:spPr>
              <a:xfrm flipH="1">
                <a:off x="6251710" y="4143687"/>
                <a:ext cx="379248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  <p:sp>
            <p:nvSpPr>
              <p:cNvPr id="165" name="Rectangle 164"/>
              <p:cNvSpPr/>
              <p:nvPr/>
            </p:nvSpPr>
            <p:spPr>
              <a:xfrm flipH="1">
                <a:off x="8103461" y="4143687"/>
                <a:ext cx="379248" cy="21885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78"/>
              </a:p>
            </p:txBody>
          </p:sp>
        </p:grpSp>
        <p:sp>
          <p:nvSpPr>
            <p:cNvPr id="213" name="TextBox 212"/>
            <p:cNvSpPr txBox="1"/>
            <p:nvPr/>
          </p:nvSpPr>
          <p:spPr>
            <a:xfrm>
              <a:off x="570549" y="783426"/>
              <a:ext cx="781430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2" b="1" dirty="0"/>
                <a:t>90%</a:t>
              </a:r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2353470" y="812296"/>
              <a:ext cx="1033743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2" b="1" dirty="0"/>
                <a:t>91.7%</a:t>
              </a:r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481622" y="2784166"/>
              <a:ext cx="1033743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2" b="1" dirty="0"/>
                <a:t>86.7%</a:t>
              </a:r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2303425" y="2782530"/>
              <a:ext cx="1033743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2" b="1" dirty="0"/>
                <a:t>83.3%</a:t>
              </a:r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4160466" y="807808"/>
              <a:ext cx="1033743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2" b="1" dirty="0"/>
                <a:t>83.3%</a:t>
              </a:r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4160466" y="2809280"/>
              <a:ext cx="1033743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2" b="1" dirty="0"/>
                <a:t>8</a:t>
              </a:r>
              <a:r>
                <a:rPr lang="en-US" altLang="zh-CN" sz="2202" b="1" dirty="0"/>
                <a:t>6</a:t>
              </a:r>
              <a:r>
                <a:rPr lang="en-US" sz="2202" b="1" dirty="0"/>
                <a:t>.</a:t>
              </a:r>
              <a:r>
                <a:rPr lang="en-US" altLang="zh-CN" sz="2202" b="1" dirty="0"/>
                <a:t>7</a:t>
              </a:r>
              <a:r>
                <a:rPr lang="en-US" sz="2202" b="1" dirty="0"/>
                <a:t>%</a:t>
              </a:r>
            </a:p>
          </p:txBody>
        </p:sp>
        <p:sp>
          <p:nvSpPr>
            <p:cNvPr id="219" name="TextBox 218"/>
            <p:cNvSpPr txBox="1"/>
            <p:nvPr/>
          </p:nvSpPr>
          <p:spPr>
            <a:xfrm>
              <a:off x="6207210" y="785532"/>
              <a:ext cx="781430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202" b="1" dirty="0"/>
                <a:t>90</a:t>
              </a:r>
              <a:r>
                <a:rPr lang="en-US" sz="2202" b="1" dirty="0"/>
                <a:t>%</a:t>
              </a:r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6268170" y="2846728"/>
              <a:ext cx="781430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202" b="1" dirty="0"/>
                <a:t>90</a:t>
              </a:r>
              <a:r>
                <a:rPr lang="en-US" sz="2202" b="1" dirty="0"/>
                <a:t>%</a:t>
              </a:r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8170788" y="769844"/>
              <a:ext cx="781430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202" b="1" dirty="0"/>
                <a:t>80</a:t>
              </a:r>
              <a:r>
                <a:rPr lang="en-US" sz="2202" b="1" dirty="0"/>
                <a:t>%</a:t>
              </a:r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8170788" y="2841301"/>
              <a:ext cx="781430" cy="499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202" b="1" dirty="0"/>
                <a:t>80</a:t>
              </a:r>
              <a:r>
                <a:rPr lang="en-US" sz="2202" b="1" dirty="0"/>
                <a:t>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4792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3F14CF-8FE0-834F-98BC-2C338E9637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57" t="22810" r="31928" b="13618"/>
          <a:stretch/>
        </p:blipFill>
        <p:spPr>
          <a:xfrm>
            <a:off x="3329781" y="57927"/>
            <a:ext cx="4813994" cy="476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356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Rectangle 344">
            <a:extLst>
              <a:ext uri="{FF2B5EF4-FFF2-40B4-BE49-F238E27FC236}">
                <a16:creationId xmlns:a16="http://schemas.microsoft.com/office/drawing/2014/main" id="{553080A1-7FC9-4747-9D9C-471E7A22114A}"/>
              </a:ext>
            </a:extLst>
          </p:cNvPr>
          <p:cNvSpPr/>
          <p:nvPr/>
        </p:nvSpPr>
        <p:spPr>
          <a:xfrm>
            <a:off x="0" y="274320"/>
            <a:ext cx="11483975" cy="422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8C505C88-8847-684C-9FED-F2D19B810B90}"/>
              </a:ext>
            </a:extLst>
          </p:cNvPr>
          <p:cNvGrpSpPr/>
          <p:nvPr/>
        </p:nvGrpSpPr>
        <p:grpSpPr>
          <a:xfrm>
            <a:off x="-5216" y="379257"/>
            <a:ext cx="11405202" cy="4118397"/>
            <a:chOff x="-5216" y="379257"/>
            <a:chExt cx="11405202" cy="4118397"/>
          </a:xfrm>
        </p:grpSpPr>
        <p:grpSp>
          <p:nvGrpSpPr>
            <p:cNvPr id="272" name="Group 271">
              <a:extLst>
                <a:ext uri="{FF2B5EF4-FFF2-40B4-BE49-F238E27FC236}">
                  <a16:creationId xmlns:a16="http://schemas.microsoft.com/office/drawing/2014/main" id="{0C20B0A8-6E21-1442-9E2D-BA25809C9FF3}"/>
                </a:ext>
              </a:extLst>
            </p:cNvPr>
            <p:cNvGrpSpPr/>
            <p:nvPr/>
          </p:nvGrpSpPr>
          <p:grpSpPr>
            <a:xfrm>
              <a:off x="57305" y="379257"/>
              <a:ext cx="11342681" cy="4102608"/>
              <a:chOff x="900048" y="-4470570"/>
              <a:chExt cx="11342681" cy="4102608"/>
            </a:xfrm>
          </p:grpSpPr>
          <p:grpSp>
            <p:nvGrpSpPr>
              <p:cNvPr id="273" name="Group 272">
                <a:extLst>
                  <a:ext uri="{FF2B5EF4-FFF2-40B4-BE49-F238E27FC236}">
                    <a16:creationId xmlns:a16="http://schemas.microsoft.com/office/drawing/2014/main" id="{D757A54A-960C-7E44-83D4-FF9D4D278044}"/>
                  </a:ext>
                </a:extLst>
              </p:cNvPr>
              <p:cNvGrpSpPr/>
              <p:nvPr/>
            </p:nvGrpSpPr>
            <p:grpSpPr>
              <a:xfrm>
                <a:off x="2788346" y="-2388393"/>
                <a:ext cx="1806575" cy="1969464"/>
                <a:chOff x="2338040" y="5517495"/>
                <a:chExt cx="1259630" cy="1373204"/>
              </a:xfrm>
            </p:grpSpPr>
            <p:pic>
              <p:nvPicPr>
                <p:cNvPr id="327" name="Picture 326">
                  <a:extLst>
                    <a:ext uri="{FF2B5EF4-FFF2-40B4-BE49-F238E27FC236}">
                      <a16:creationId xmlns:a16="http://schemas.microsoft.com/office/drawing/2014/main" id="{BF25BBFD-C406-6942-8BEF-56047C1EE7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2338040" y="5517495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28" name="Oval 327">
                  <a:extLst>
                    <a:ext uri="{FF2B5EF4-FFF2-40B4-BE49-F238E27FC236}">
                      <a16:creationId xmlns:a16="http://schemas.microsoft.com/office/drawing/2014/main" id="{125FDF74-3D9B-EA4F-9EF3-27D3BFFB2A98}"/>
                    </a:ext>
                  </a:extLst>
                </p:cNvPr>
                <p:cNvSpPr/>
                <p:nvPr/>
              </p:nvSpPr>
              <p:spPr>
                <a:xfrm>
                  <a:off x="3238116" y="6022364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4" name="Group 273">
                <a:extLst>
                  <a:ext uri="{FF2B5EF4-FFF2-40B4-BE49-F238E27FC236}">
                    <a16:creationId xmlns:a16="http://schemas.microsoft.com/office/drawing/2014/main" id="{1EEA978A-A95C-0341-AC4A-15A550F0BFFA}"/>
                  </a:ext>
                </a:extLst>
              </p:cNvPr>
              <p:cNvGrpSpPr/>
              <p:nvPr/>
            </p:nvGrpSpPr>
            <p:grpSpPr>
              <a:xfrm>
                <a:off x="900048" y="-2474035"/>
                <a:ext cx="1819792" cy="1969464"/>
                <a:chOff x="1040679" y="5459132"/>
                <a:chExt cx="1268845" cy="1373204"/>
              </a:xfrm>
            </p:grpSpPr>
            <p:pic>
              <p:nvPicPr>
                <p:cNvPr id="325" name="Picture 324">
                  <a:extLst>
                    <a:ext uri="{FF2B5EF4-FFF2-40B4-BE49-F238E27FC236}">
                      <a16:creationId xmlns:a16="http://schemas.microsoft.com/office/drawing/2014/main" id="{4F3F34DC-3598-604E-9289-38963ADE9C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1049894" y="5459132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952E96EC-409E-EC47-BFA7-32ED8CD35085}"/>
                    </a:ext>
                  </a:extLst>
                </p:cNvPr>
                <p:cNvSpPr/>
                <p:nvPr/>
              </p:nvSpPr>
              <p:spPr>
                <a:xfrm flipH="1" flipV="1">
                  <a:off x="1040679" y="5964001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5" name="Group 274">
                <a:extLst>
                  <a:ext uri="{FF2B5EF4-FFF2-40B4-BE49-F238E27FC236}">
                    <a16:creationId xmlns:a16="http://schemas.microsoft.com/office/drawing/2014/main" id="{BD15FA46-92FF-0143-B5A7-32458264D020}"/>
                  </a:ext>
                </a:extLst>
              </p:cNvPr>
              <p:cNvGrpSpPr/>
              <p:nvPr/>
            </p:nvGrpSpPr>
            <p:grpSpPr>
              <a:xfrm>
                <a:off x="4667433" y="-2337426"/>
                <a:ext cx="1806575" cy="1969464"/>
                <a:chOff x="3657207" y="5543600"/>
                <a:chExt cx="1259630" cy="1373204"/>
              </a:xfrm>
            </p:grpSpPr>
            <p:pic>
              <p:nvPicPr>
                <p:cNvPr id="322" name="Picture 321">
                  <a:extLst>
                    <a:ext uri="{FF2B5EF4-FFF2-40B4-BE49-F238E27FC236}">
                      <a16:creationId xmlns:a16="http://schemas.microsoft.com/office/drawing/2014/main" id="{5FB5FFC3-DD65-0142-9229-215C7880D1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3657207" y="5543600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72CDD15D-A48A-5143-9584-2918C5C878EC}"/>
                    </a:ext>
                  </a:extLst>
                </p:cNvPr>
                <p:cNvSpPr/>
                <p:nvPr/>
              </p:nvSpPr>
              <p:spPr>
                <a:xfrm>
                  <a:off x="4557282" y="6048469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ABB970C0-D25F-F14B-B947-E19F2BAAC0F7}"/>
                    </a:ext>
                  </a:extLst>
                </p:cNvPr>
                <p:cNvSpPr/>
                <p:nvPr/>
              </p:nvSpPr>
              <p:spPr>
                <a:xfrm>
                  <a:off x="4107244" y="5552981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6" name="Group 275">
                <a:extLst>
                  <a:ext uri="{FF2B5EF4-FFF2-40B4-BE49-F238E27FC236}">
                    <a16:creationId xmlns:a16="http://schemas.microsoft.com/office/drawing/2014/main" id="{94B18B11-A3D1-9E47-94F8-D5AFCE88044D}"/>
                  </a:ext>
                </a:extLst>
              </p:cNvPr>
              <p:cNvGrpSpPr/>
              <p:nvPr/>
            </p:nvGrpSpPr>
            <p:grpSpPr>
              <a:xfrm>
                <a:off x="8510616" y="-2364748"/>
                <a:ext cx="1851736" cy="1969464"/>
                <a:chOff x="5026735" y="5543600"/>
                <a:chExt cx="1291118" cy="1373204"/>
              </a:xfrm>
            </p:grpSpPr>
            <p:pic>
              <p:nvPicPr>
                <p:cNvPr id="319" name="Picture 318">
                  <a:extLst>
                    <a:ext uri="{FF2B5EF4-FFF2-40B4-BE49-F238E27FC236}">
                      <a16:creationId xmlns:a16="http://schemas.microsoft.com/office/drawing/2014/main" id="{FCF8AF0B-F351-9D44-B88D-5252C97F68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5026735" y="5543600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20" name="Oval 319">
                  <a:extLst>
                    <a:ext uri="{FF2B5EF4-FFF2-40B4-BE49-F238E27FC236}">
                      <a16:creationId xmlns:a16="http://schemas.microsoft.com/office/drawing/2014/main" id="{2EA42AF5-D277-4146-A473-84043F4E84D2}"/>
                    </a:ext>
                  </a:extLst>
                </p:cNvPr>
                <p:cNvSpPr/>
                <p:nvPr/>
              </p:nvSpPr>
              <p:spPr>
                <a:xfrm flipH="1" flipV="1">
                  <a:off x="5026735" y="6054819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EDFC6190-3B6F-2F4C-A3BE-1D4E7552AE32}"/>
                    </a:ext>
                  </a:extLst>
                </p:cNvPr>
                <p:cNvSpPr/>
                <p:nvPr/>
              </p:nvSpPr>
              <p:spPr>
                <a:xfrm flipH="1" flipV="1">
                  <a:off x="5958299" y="6073152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7" name="Group 276">
                <a:extLst>
                  <a:ext uri="{FF2B5EF4-FFF2-40B4-BE49-F238E27FC236}">
                    <a16:creationId xmlns:a16="http://schemas.microsoft.com/office/drawing/2014/main" id="{CDC3F3F2-C05A-2743-B8CF-0DA2FD70CFE3}"/>
                  </a:ext>
                </a:extLst>
              </p:cNvPr>
              <p:cNvGrpSpPr/>
              <p:nvPr/>
            </p:nvGrpSpPr>
            <p:grpSpPr>
              <a:xfrm>
                <a:off x="10407541" y="-2351087"/>
                <a:ext cx="1834163" cy="1969464"/>
                <a:chOff x="6550768" y="5543600"/>
                <a:chExt cx="1278865" cy="1373204"/>
              </a:xfrm>
            </p:grpSpPr>
            <p:pic>
              <p:nvPicPr>
                <p:cNvPr id="316" name="Picture 315">
                  <a:extLst>
                    <a:ext uri="{FF2B5EF4-FFF2-40B4-BE49-F238E27FC236}">
                      <a16:creationId xmlns:a16="http://schemas.microsoft.com/office/drawing/2014/main" id="{D4020B27-9BC4-3E4C-BB9F-FF6E3C3432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6550768" y="5543600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17" name="Oval 316">
                  <a:extLst>
                    <a:ext uri="{FF2B5EF4-FFF2-40B4-BE49-F238E27FC236}">
                      <a16:creationId xmlns:a16="http://schemas.microsoft.com/office/drawing/2014/main" id="{E734363A-9505-7D4B-A82E-90191874D366}"/>
                    </a:ext>
                  </a:extLst>
                </p:cNvPr>
                <p:cNvSpPr/>
                <p:nvPr/>
              </p:nvSpPr>
              <p:spPr>
                <a:xfrm flipH="1" flipV="1">
                  <a:off x="6550768" y="6048469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3284624D-B1DC-AE4A-AD21-C717BE34F308}"/>
                    </a:ext>
                  </a:extLst>
                </p:cNvPr>
                <p:cNvSpPr/>
                <p:nvPr/>
              </p:nvSpPr>
              <p:spPr>
                <a:xfrm flipH="1" flipV="1">
                  <a:off x="7470079" y="6073121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8" name="Group 277">
                <a:extLst>
                  <a:ext uri="{FF2B5EF4-FFF2-40B4-BE49-F238E27FC236}">
                    <a16:creationId xmlns:a16="http://schemas.microsoft.com/office/drawing/2014/main" id="{DE64A76F-15F9-4E44-B4F4-7989E5683F2E}"/>
                  </a:ext>
                </a:extLst>
              </p:cNvPr>
              <p:cNvGrpSpPr/>
              <p:nvPr/>
            </p:nvGrpSpPr>
            <p:grpSpPr>
              <a:xfrm>
                <a:off x="922789" y="-4402266"/>
                <a:ext cx="1806575" cy="1969465"/>
                <a:chOff x="1078411" y="4128538"/>
                <a:chExt cx="1259630" cy="1373204"/>
              </a:xfrm>
            </p:grpSpPr>
            <p:pic>
              <p:nvPicPr>
                <p:cNvPr id="314" name="Picture 313">
                  <a:extLst>
                    <a:ext uri="{FF2B5EF4-FFF2-40B4-BE49-F238E27FC236}">
                      <a16:creationId xmlns:a16="http://schemas.microsoft.com/office/drawing/2014/main" id="{35DBE144-505A-B542-89BA-43C4110CFC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1078411" y="4128538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15" name="Oval 314">
                  <a:extLst>
                    <a:ext uri="{FF2B5EF4-FFF2-40B4-BE49-F238E27FC236}">
                      <a16:creationId xmlns:a16="http://schemas.microsoft.com/office/drawing/2014/main" id="{8A9C307F-F37A-1047-B708-0EDFE4FEA0E0}"/>
                    </a:ext>
                  </a:extLst>
                </p:cNvPr>
                <p:cNvSpPr/>
                <p:nvPr/>
              </p:nvSpPr>
              <p:spPr>
                <a:xfrm>
                  <a:off x="1528448" y="4128538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9" name="Group 278">
                <a:extLst>
                  <a:ext uri="{FF2B5EF4-FFF2-40B4-BE49-F238E27FC236}">
                    <a16:creationId xmlns:a16="http://schemas.microsoft.com/office/drawing/2014/main" id="{BE0F699D-EE79-5F46-A7E4-506DF71ED1DB}"/>
                  </a:ext>
                </a:extLst>
              </p:cNvPr>
              <p:cNvGrpSpPr/>
              <p:nvPr/>
            </p:nvGrpSpPr>
            <p:grpSpPr>
              <a:xfrm>
                <a:off x="2788015" y="-4470570"/>
                <a:ext cx="1806575" cy="1969465"/>
                <a:chOff x="2338040" y="4070175"/>
                <a:chExt cx="1259630" cy="1373204"/>
              </a:xfrm>
            </p:grpSpPr>
            <p:pic>
              <p:nvPicPr>
                <p:cNvPr id="312" name="Picture 311">
                  <a:extLst>
                    <a:ext uri="{FF2B5EF4-FFF2-40B4-BE49-F238E27FC236}">
                      <a16:creationId xmlns:a16="http://schemas.microsoft.com/office/drawing/2014/main" id="{0AED0161-95A8-E84A-B676-F673042A0F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2338040" y="4070175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13" name="Oval 312">
                  <a:extLst>
                    <a:ext uri="{FF2B5EF4-FFF2-40B4-BE49-F238E27FC236}">
                      <a16:creationId xmlns:a16="http://schemas.microsoft.com/office/drawing/2014/main" id="{09F9C232-7F94-294C-B2CA-A9B44DD3E86F}"/>
                    </a:ext>
                  </a:extLst>
                </p:cNvPr>
                <p:cNvSpPr/>
                <p:nvPr/>
              </p:nvSpPr>
              <p:spPr>
                <a:xfrm flipH="1" flipV="1">
                  <a:off x="2788078" y="5079913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80" name="Group 279">
                <a:extLst>
                  <a:ext uri="{FF2B5EF4-FFF2-40B4-BE49-F238E27FC236}">
                    <a16:creationId xmlns:a16="http://schemas.microsoft.com/office/drawing/2014/main" id="{A455A329-E7B5-504F-A262-777F065E6DD8}"/>
                  </a:ext>
                </a:extLst>
              </p:cNvPr>
              <p:cNvGrpSpPr/>
              <p:nvPr/>
            </p:nvGrpSpPr>
            <p:grpSpPr>
              <a:xfrm>
                <a:off x="4653241" y="-4402266"/>
                <a:ext cx="1806575" cy="1969465"/>
                <a:chOff x="3645232" y="4144291"/>
                <a:chExt cx="1259630" cy="1373204"/>
              </a:xfrm>
            </p:grpSpPr>
            <p:pic>
              <p:nvPicPr>
                <p:cNvPr id="309" name="Picture 308">
                  <a:extLst>
                    <a:ext uri="{FF2B5EF4-FFF2-40B4-BE49-F238E27FC236}">
                      <a16:creationId xmlns:a16="http://schemas.microsoft.com/office/drawing/2014/main" id="{A4821DA6-AC8C-A24A-B4A4-42175FA650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3645232" y="4144291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4EEDFFB4-4DDF-4D4C-BCCE-CDF7E2A9A5C9}"/>
                    </a:ext>
                  </a:extLst>
                </p:cNvPr>
                <p:cNvSpPr/>
                <p:nvPr/>
              </p:nvSpPr>
              <p:spPr>
                <a:xfrm>
                  <a:off x="4545308" y="4649160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B6663827-8674-B946-A1E7-4A7EF4CC1D1F}"/>
                    </a:ext>
                  </a:extLst>
                </p:cNvPr>
                <p:cNvSpPr/>
                <p:nvPr/>
              </p:nvSpPr>
              <p:spPr>
                <a:xfrm>
                  <a:off x="4095270" y="4153672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81" name="Group 280">
                <a:extLst>
                  <a:ext uri="{FF2B5EF4-FFF2-40B4-BE49-F238E27FC236}">
                    <a16:creationId xmlns:a16="http://schemas.microsoft.com/office/drawing/2014/main" id="{945DA196-3380-CA48-86CF-0A599AB2E6BB}"/>
                  </a:ext>
                </a:extLst>
              </p:cNvPr>
              <p:cNvGrpSpPr/>
              <p:nvPr/>
            </p:nvGrpSpPr>
            <p:grpSpPr>
              <a:xfrm>
                <a:off x="8468904" y="-4402266"/>
                <a:ext cx="1806575" cy="1969465"/>
                <a:chOff x="4965717" y="4170396"/>
                <a:chExt cx="1259630" cy="1373204"/>
              </a:xfrm>
            </p:grpSpPr>
            <p:pic>
              <p:nvPicPr>
                <p:cNvPr id="306" name="Picture 305">
                  <a:extLst>
                    <a:ext uri="{FF2B5EF4-FFF2-40B4-BE49-F238E27FC236}">
                      <a16:creationId xmlns:a16="http://schemas.microsoft.com/office/drawing/2014/main" id="{3D3EE576-C36A-A341-9AFA-50909DE88D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4965717" y="4170396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DE03C352-AB7F-C646-B9BB-A7201D582E35}"/>
                    </a:ext>
                  </a:extLst>
                </p:cNvPr>
                <p:cNvSpPr/>
                <p:nvPr/>
              </p:nvSpPr>
              <p:spPr>
                <a:xfrm>
                  <a:off x="5427207" y="5095203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D9E9B2EA-00A3-5A45-B523-13C35F75589E}"/>
                    </a:ext>
                  </a:extLst>
                </p:cNvPr>
                <p:cNvSpPr/>
                <p:nvPr/>
              </p:nvSpPr>
              <p:spPr>
                <a:xfrm>
                  <a:off x="5415755" y="4179777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82" name="Group 281">
                <a:extLst>
                  <a:ext uri="{FF2B5EF4-FFF2-40B4-BE49-F238E27FC236}">
                    <a16:creationId xmlns:a16="http://schemas.microsoft.com/office/drawing/2014/main" id="{04AD2BB6-9AB6-124D-ADAB-2B0C87A1309D}"/>
                  </a:ext>
                </a:extLst>
              </p:cNvPr>
              <p:cNvGrpSpPr/>
              <p:nvPr/>
            </p:nvGrpSpPr>
            <p:grpSpPr>
              <a:xfrm>
                <a:off x="10402434" y="-4456909"/>
                <a:ext cx="1840295" cy="1969465"/>
                <a:chOff x="6280507" y="4128538"/>
                <a:chExt cx="1283141" cy="1373204"/>
              </a:xfrm>
            </p:grpSpPr>
            <p:pic>
              <p:nvPicPr>
                <p:cNvPr id="303" name="Picture 302">
                  <a:extLst>
                    <a:ext uri="{FF2B5EF4-FFF2-40B4-BE49-F238E27FC236}">
                      <a16:creationId xmlns:a16="http://schemas.microsoft.com/office/drawing/2014/main" id="{CE60C212-0822-0043-B214-34EBB66CDC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 flipH="1" flipV="1">
                  <a:off x="6280507" y="4128538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1CD74BAA-C375-964A-8720-307ED0AD159B}"/>
                    </a:ext>
                  </a:extLst>
                </p:cNvPr>
                <p:cNvSpPr/>
                <p:nvPr/>
              </p:nvSpPr>
              <p:spPr>
                <a:xfrm flipH="1" flipV="1">
                  <a:off x="6280507" y="4633407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12A0201E-5823-1D44-975A-0E05569E4483}"/>
                    </a:ext>
                  </a:extLst>
                </p:cNvPr>
                <p:cNvSpPr/>
                <p:nvPr/>
              </p:nvSpPr>
              <p:spPr>
                <a:xfrm flipH="1" flipV="1">
                  <a:off x="7204094" y="4646660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83" name="TextBox 282">
                <a:extLst>
                  <a:ext uri="{FF2B5EF4-FFF2-40B4-BE49-F238E27FC236}">
                    <a16:creationId xmlns:a16="http://schemas.microsoft.com/office/drawing/2014/main" id="{710D5336-B353-1E47-913F-90F893D076EE}"/>
                  </a:ext>
                </a:extLst>
              </p:cNvPr>
              <p:cNvSpPr txBox="1"/>
              <p:nvPr/>
            </p:nvSpPr>
            <p:spPr>
              <a:xfrm>
                <a:off x="1379594" y="-3736697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94.3%</a:t>
                </a:r>
              </a:p>
            </p:txBody>
          </p:sp>
          <p:sp>
            <p:nvSpPr>
              <p:cNvPr id="284" name="TextBox 283">
                <a:extLst>
                  <a:ext uri="{FF2B5EF4-FFF2-40B4-BE49-F238E27FC236}">
                    <a16:creationId xmlns:a16="http://schemas.microsoft.com/office/drawing/2014/main" id="{150A2284-9666-FF4D-9183-3D204D045B49}"/>
                  </a:ext>
                </a:extLst>
              </p:cNvPr>
              <p:cNvSpPr txBox="1"/>
              <p:nvPr/>
            </p:nvSpPr>
            <p:spPr>
              <a:xfrm>
                <a:off x="3255503" y="-3707828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89.8%</a:t>
                </a:r>
              </a:p>
            </p:txBody>
          </p:sp>
          <p:sp>
            <p:nvSpPr>
              <p:cNvPr id="285" name="TextBox 284">
                <a:extLst>
                  <a:ext uri="{FF2B5EF4-FFF2-40B4-BE49-F238E27FC236}">
                    <a16:creationId xmlns:a16="http://schemas.microsoft.com/office/drawing/2014/main" id="{109313D6-EC9F-E442-A661-A08D801CC5DA}"/>
                  </a:ext>
                </a:extLst>
              </p:cNvPr>
              <p:cNvSpPr txBox="1"/>
              <p:nvPr/>
            </p:nvSpPr>
            <p:spPr>
              <a:xfrm>
                <a:off x="1383656" y="-1735957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85.8%</a:t>
                </a:r>
              </a:p>
            </p:txBody>
          </p:sp>
          <p:sp>
            <p:nvSpPr>
              <p:cNvPr id="286" name="TextBox 285">
                <a:extLst>
                  <a:ext uri="{FF2B5EF4-FFF2-40B4-BE49-F238E27FC236}">
                    <a16:creationId xmlns:a16="http://schemas.microsoft.com/office/drawing/2014/main" id="{0D0ADFBF-D751-7844-9B27-33CDE954241B}"/>
                  </a:ext>
                </a:extLst>
              </p:cNvPr>
              <p:cNvSpPr txBox="1"/>
              <p:nvPr/>
            </p:nvSpPr>
            <p:spPr>
              <a:xfrm>
                <a:off x="3205458" y="-1737593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91.7%</a:t>
                </a:r>
              </a:p>
            </p:txBody>
          </p:sp>
          <p:sp>
            <p:nvSpPr>
              <p:cNvPr id="287" name="TextBox 286">
                <a:extLst>
                  <a:ext uri="{FF2B5EF4-FFF2-40B4-BE49-F238E27FC236}">
                    <a16:creationId xmlns:a16="http://schemas.microsoft.com/office/drawing/2014/main" id="{C2386DBD-57CB-2E4F-8786-28D9E0116E6B}"/>
                  </a:ext>
                </a:extLst>
              </p:cNvPr>
              <p:cNvSpPr txBox="1"/>
              <p:nvPr/>
            </p:nvSpPr>
            <p:spPr>
              <a:xfrm>
                <a:off x="5093495" y="-3712314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86.8%</a:t>
                </a:r>
              </a:p>
            </p:txBody>
          </p:sp>
          <p:sp>
            <p:nvSpPr>
              <p:cNvPr id="288" name="TextBox 287">
                <a:extLst>
                  <a:ext uri="{FF2B5EF4-FFF2-40B4-BE49-F238E27FC236}">
                    <a16:creationId xmlns:a16="http://schemas.microsoft.com/office/drawing/2014/main" id="{7240F547-F729-9C4F-A457-DEEBC644F390}"/>
                  </a:ext>
                </a:extLst>
              </p:cNvPr>
              <p:cNvSpPr txBox="1"/>
              <p:nvPr/>
            </p:nvSpPr>
            <p:spPr>
              <a:xfrm>
                <a:off x="5093495" y="-1710843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/>
                  <a:t>8</a:t>
                </a:r>
                <a:r>
                  <a:rPr lang="en-US" altLang="zh-CN" sz="2400" b="1" dirty="0"/>
                  <a:t>6</a:t>
                </a:r>
                <a:r>
                  <a:rPr lang="en-US" sz="2400" b="1" dirty="0"/>
                  <a:t>.5%</a:t>
                </a:r>
              </a:p>
            </p:txBody>
          </p:sp>
          <p:sp>
            <p:nvSpPr>
              <p:cNvPr id="289" name="TextBox 288">
                <a:extLst>
                  <a:ext uri="{FF2B5EF4-FFF2-40B4-BE49-F238E27FC236}">
                    <a16:creationId xmlns:a16="http://schemas.microsoft.com/office/drawing/2014/main" id="{1D54B788-B430-6E44-9680-94114522CFAF}"/>
                  </a:ext>
                </a:extLst>
              </p:cNvPr>
              <p:cNvSpPr txBox="1"/>
              <p:nvPr/>
            </p:nvSpPr>
            <p:spPr>
              <a:xfrm>
                <a:off x="8925710" y="-3734591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/>
                  <a:t>91.7</a:t>
                </a:r>
                <a:r>
                  <a:rPr lang="en-US" sz="2400" b="1" dirty="0"/>
                  <a:t>%</a:t>
                </a:r>
              </a:p>
            </p:txBody>
          </p:sp>
          <p:sp>
            <p:nvSpPr>
              <p:cNvPr id="290" name="TextBox 289">
                <a:extLst>
                  <a:ext uri="{FF2B5EF4-FFF2-40B4-BE49-F238E27FC236}">
                    <a16:creationId xmlns:a16="http://schemas.microsoft.com/office/drawing/2014/main" id="{3ACDB392-1AF1-024F-AA37-2D7BCDEEFC8F}"/>
                  </a:ext>
                </a:extLst>
              </p:cNvPr>
              <p:cNvSpPr txBox="1"/>
              <p:nvPr/>
            </p:nvSpPr>
            <p:spPr>
              <a:xfrm>
                <a:off x="8971172" y="-1673395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/>
                  <a:t>91.7</a:t>
                </a:r>
                <a:r>
                  <a:rPr lang="en-US" sz="2400" b="1" dirty="0"/>
                  <a:t>%</a:t>
                </a:r>
              </a:p>
            </p:txBody>
          </p:sp>
          <p:sp>
            <p:nvSpPr>
              <p:cNvPr id="291" name="TextBox 290">
                <a:extLst>
                  <a:ext uri="{FF2B5EF4-FFF2-40B4-BE49-F238E27FC236}">
                    <a16:creationId xmlns:a16="http://schemas.microsoft.com/office/drawing/2014/main" id="{A6AAAA2A-F02A-244D-9F97-2C0A35ECCB51}"/>
                  </a:ext>
                </a:extLst>
              </p:cNvPr>
              <p:cNvSpPr txBox="1"/>
              <p:nvPr/>
            </p:nvSpPr>
            <p:spPr>
              <a:xfrm>
                <a:off x="10858290" y="-3750279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/>
                  <a:t>83.3</a:t>
                </a:r>
                <a:r>
                  <a:rPr lang="en-US" sz="2400" b="1" dirty="0"/>
                  <a:t>%</a:t>
                </a:r>
              </a:p>
            </p:txBody>
          </p:sp>
          <p:sp>
            <p:nvSpPr>
              <p:cNvPr id="292" name="TextBox 291">
                <a:extLst>
                  <a:ext uri="{FF2B5EF4-FFF2-40B4-BE49-F238E27FC236}">
                    <a16:creationId xmlns:a16="http://schemas.microsoft.com/office/drawing/2014/main" id="{7CD8B45A-B4CB-3C47-AA1F-78327E9F66FF}"/>
                  </a:ext>
                </a:extLst>
              </p:cNvPr>
              <p:cNvSpPr txBox="1"/>
              <p:nvPr/>
            </p:nvSpPr>
            <p:spPr>
              <a:xfrm>
                <a:off x="10858290" y="-1678821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/>
                  <a:t>83.3</a:t>
                </a:r>
                <a:r>
                  <a:rPr lang="en-US" sz="2400" b="1" dirty="0"/>
                  <a:t>%</a:t>
                </a:r>
              </a:p>
            </p:txBody>
          </p:sp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6DA4B940-544F-B54C-84DF-4A72F01D3262}"/>
                  </a:ext>
                </a:extLst>
              </p:cNvPr>
              <p:cNvGrpSpPr/>
              <p:nvPr/>
            </p:nvGrpSpPr>
            <p:grpSpPr>
              <a:xfrm>
                <a:off x="6559046" y="-4410748"/>
                <a:ext cx="1840265" cy="1969465"/>
                <a:chOff x="4965717" y="4170396"/>
                <a:chExt cx="1283120" cy="1373204"/>
              </a:xfrm>
            </p:grpSpPr>
            <p:pic>
              <p:nvPicPr>
                <p:cNvPr id="300" name="Picture 299">
                  <a:extLst>
                    <a:ext uri="{FF2B5EF4-FFF2-40B4-BE49-F238E27FC236}">
                      <a16:creationId xmlns:a16="http://schemas.microsoft.com/office/drawing/2014/main" id="{1A320099-DE29-094B-8C77-1DF6764397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4965717" y="4170396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44E6AF6A-0F02-B049-A5C6-805161B4119A}"/>
                    </a:ext>
                  </a:extLst>
                </p:cNvPr>
                <p:cNvSpPr/>
                <p:nvPr/>
              </p:nvSpPr>
              <p:spPr>
                <a:xfrm>
                  <a:off x="5889283" y="4656332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758FC91E-8F90-1F43-A86D-C3ED96E1AA08}"/>
                    </a:ext>
                  </a:extLst>
                </p:cNvPr>
                <p:cNvSpPr/>
                <p:nvPr/>
              </p:nvSpPr>
              <p:spPr>
                <a:xfrm>
                  <a:off x="5415755" y="4179777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4" name="TextBox 293">
                <a:extLst>
                  <a:ext uri="{FF2B5EF4-FFF2-40B4-BE49-F238E27FC236}">
                    <a16:creationId xmlns:a16="http://schemas.microsoft.com/office/drawing/2014/main" id="{32236C9B-AA99-B54C-B415-B2EC9F052F60}"/>
                  </a:ext>
                </a:extLst>
              </p:cNvPr>
              <p:cNvSpPr txBox="1"/>
              <p:nvPr/>
            </p:nvSpPr>
            <p:spPr>
              <a:xfrm>
                <a:off x="7015851" y="-3743073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/>
                  <a:t>84.2</a:t>
                </a:r>
                <a:r>
                  <a:rPr lang="en-US" sz="2400" b="1" dirty="0"/>
                  <a:t>%</a:t>
                </a:r>
              </a:p>
            </p:txBody>
          </p:sp>
          <p:grpSp>
            <p:nvGrpSpPr>
              <p:cNvPr id="295" name="Group 294">
                <a:extLst>
                  <a:ext uri="{FF2B5EF4-FFF2-40B4-BE49-F238E27FC236}">
                    <a16:creationId xmlns:a16="http://schemas.microsoft.com/office/drawing/2014/main" id="{9B405F4D-2BD7-AE47-AB5D-F1373F7FCC46}"/>
                  </a:ext>
                </a:extLst>
              </p:cNvPr>
              <p:cNvGrpSpPr/>
              <p:nvPr/>
            </p:nvGrpSpPr>
            <p:grpSpPr>
              <a:xfrm>
                <a:off x="6592736" y="-2342972"/>
                <a:ext cx="1806575" cy="1969465"/>
                <a:chOff x="4965717" y="4170396"/>
                <a:chExt cx="1259630" cy="1373204"/>
              </a:xfrm>
            </p:grpSpPr>
            <p:pic>
              <p:nvPicPr>
                <p:cNvPr id="297" name="Picture 296">
                  <a:extLst>
                    <a:ext uri="{FF2B5EF4-FFF2-40B4-BE49-F238E27FC236}">
                      <a16:creationId xmlns:a16="http://schemas.microsoft.com/office/drawing/2014/main" id="{7F9039CC-A338-CE48-BEB6-B964BB78B9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6644"/>
                <a:stretch/>
              </p:blipFill>
              <p:spPr>
                <a:xfrm>
                  <a:off x="4965717" y="4170396"/>
                  <a:ext cx="1259630" cy="1373204"/>
                </a:xfrm>
                <a:prstGeom prst="rect">
                  <a:avLst/>
                </a:prstGeom>
                <a:solidFill>
                  <a:srgbClr val="0000FF"/>
                </a:solidFill>
                <a:ln>
                  <a:noFill/>
                </a:ln>
              </p:spPr>
            </p:pic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F3303C9D-7733-DB46-86DF-7DFB11BF4FE0}"/>
                    </a:ext>
                  </a:extLst>
                </p:cNvPr>
                <p:cNvSpPr/>
                <p:nvPr/>
              </p:nvSpPr>
              <p:spPr>
                <a:xfrm>
                  <a:off x="5427207" y="5095203"/>
                  <a:ext cx="359554" cy="363466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247A97F7-7C70-BB42-9810-F0738CF75C58}"/>
                    </a:ext>
                  </a:extLst>
                </p:cNvPr>
                <p:cNvSpPr/>
                <p:nvPr/>
              </p:nvSpPr>
              <p:spPr>
                <a:xfrm>
                  <a:off x="5415755" y="4179777"/>
                  <a:ext cx="359554" cy="363466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96" name="TextBox 295">
                <a:extLst>
                  <a:ext uri="{FF2B5EF4-FFF2-40B4-BE49-F238E27FC236}">
                    <a16:creationId xmlns:a16="http://schemas.microsoft.com/office/drawing/2014/main" id="{902CD8B5-F567-6E4F-8C34-F08C83747719}"/>
                  </a:ext>
                </a:extLst>
              </p:cNvPr>
              <p:cNvSpPr txBox="1"/>
              <p:nvPr/>
            </p:nvSpPr>
            <p:spPr>
              <a:xfrm>
                <a:off x="7049542" y="-1675297"/>
                <a:ext cx="970503" cy="4680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/>
                  <a:t>80.6</a:t>
                </a:r>
                <a:r>
                  <a:rPr lang="en-US" sz="2400" b="1" dirty="0"/>
                  <a:t>%</a:t>
                </a:r>
              </a:p>
            </p:txBody>
          </p:sp>
        </p:grp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75C23172-56EF-6743-A6EE-20138E7C434F}"/>
                </a:ext>
              </a:extLst>
            </p:cNvPr>
            <p:cNvSpPr/>
            <p:nvPr/>
          </p:nvSpPr>
          <p:spPr>
            <a:xfrm>
              <a:off x="1818315" y="515635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0201E6C3-A614-E74F-8E05-F9ED39B70F41}"/>
                </a:ext>
              </a:extLst>
            </p:cNvPr>
            <p:cNvSpPr/>
            <p:nvPr/>
          </p:nvSpPr>
          <p:spPr>
            <a:xfrm>
              <a:off x="1845405" y="2088078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D3C8813E-05A1-7A41-9C2D-2F606FAC5245}"/>
                </a:ext>
              </a:extLst>
            </p:cNvPr>
            <p:cNvSpPr/>
            <p:nvPr/>
          </p:nvSpPr>
          <p:spPr>
            <a:xfrm>
              <a:off x="1997807" y="2240478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94795042-0616-C141-A0DB-C73922CD5227}"/>
                </a:ext>
              </a:extLst>
            </p:cNvPr>
            <p:cNvSpPr/>
            <p:nvPr/>
          </p:nvSpPr>
          <p:spPr>
            <a:xfrm>
              <a:off x="3722787" y="2524307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7E96A1CD-2F18-984B-9C1B-85A27FFCB8C5}"/>
                </a:ext>
              </a:extLst>
            </p:cNvPr>
            <p:cNvSpPr/>
            <p:nvPr/>
          </p:nvSpPr>
          <p:spPr>
            <a:xfrm>
              <a:off x="5535994" y="2627319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FD5E0728-027C-554C-83F7-CE77FCA06DAD}"/>
                </a:ext>
              </a:extLst>
            </p:cNvPr>
            <p:cNvSpPr/>
            <p:nvPr/>
          </p:nvSpPr>
          <p:spPr>
            <a:xfrm>
              <a:off x="5512382" y="500571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E6DAF456-9BEC-764D-A77D-97A9370872D3}"/>
                </a:ext>
              </a:extLst>
            </p:cNvPr>
            <p:cNvSpPr/>
            <p:nvPr/>
          </p:nvSpPr>
          <p:spPr>
            <a:xfrm>
              <a:off x="7445910" y="515633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E0AB7C02-5DDC-604E-9B49-FB9366DD7915}"/>
                </a:ext>
              </a:extLst>
            </p:cNvPr>
            <p:cNvSpPr/>
            <p:nvPr/>
          </p:nvSpPr>
          <p:spPr>
            <a:xfrm>
              <a:off x="7452654" y="2616875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4759BE64-E14D-E443-A63C-F837455492CA}"/>
                </a:ext>
              </a:extLst>
            </p:cNvPr>
            <p:cNvSpPr/>
            <p:nvPr/>
          </p:nvSpPr>
          <p:spPr>
            <a:xfrm>
              <a:off x="9309150" y="515633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B598E68B-8D05-0941-9238-8E3C46D7077A}"/>
                </a:ext>
              </a:extLst>
            </p:cNvPr>
            <p:cNvSpPr/>
            <p:nvPr/>
          </p:nvSpPr>
          <p:spPr>
            <a:xfrm>
              <a:off x="7593098" y="4139231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1839E095-7674-9A4E-9ABE-46F2CAA348CE}"/>
                </a:ext>
              </a:extLst>
            </p:cNvPr>
            <p:cNvSpPr/>
            <p:nvPr/>
          </p:nvSpPr>
          <p:spPr>
            <a:xfrm>
              <a:off x="7745498" y="4291631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10E02F86-EE4C-9B4B-8DC9-5D81A8DC21F9}"/>
                </a:ext>
              </a:extLst>
            </p:cNvPr>
            <p:cNvSpPr/>
            <p:nvPr/>
          </p:nvSpPr>
          <p:spPr>
            <a:xfrm>
              <a:off x="9471980" y="4139231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8664753E-F55E-BB41-8452-90427DB6C4C9}"/>
                </a:ext>
              </a:extLst>
            </p:cNvPr>
            <p:cNvSpPr/>
            <p:nvPr/>
          </p:nvSpPr>
          <p:spPr>
            <a:xfrm>
              <a:off x="9471980" y="2035202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91788FBE-132E-AF40-AFE4-5F70A9693B0A}"/>
                </a:ext>
              </a:extLst>
            </p:cNvPr>
            <p:cNvSpPr/>
            <p:nvPr/>
          </p:nvSpPr>
          <p:spPr>
            <a:xfrm>
              <a:off x="-5216" y="4071160"/>
              <a:ext cx="140444" cy="2060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46" name="Picture 345">
            <a:extLst>
              <a:ext uri="{FF2B5EF4-FFF2-40B4-BE49-F238E27FC236}">
                <a16:creationId xmlns:a16="http://schemas.microsoft.com/office/drawing/2014/main" id="{0DF0D6C4-8806-B447-AC91-A41D01E5A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373" y="582594"/>
            <a:ext cx="114808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470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5900291" y="641831"/>
            <a:ext cx="267023" cy="2882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43"/>
          </a:p>
        </p:txBody>
      </p:sp>
      <p:grpSp>
        <p:nvGrpSpPr>
          <p:cNvPr id="27" name="Group 26"/>
          <p:cNvGrpSpPr/>
          <p:nvPr/>
        </p:nvGrpSpPr>
        <p:grpSpPr>
          <a:xfrm>
            <a:off x="5766914" y="641831"/>
            <a:ext cx="1792723" cy="1808813"/>
            <a:chOff x="3904889" y="1181753"/>
            <a:chExt cx="1360988" cy="1373204"/>
          </a:xfrm>
        </p:grpSpPr>
        <p:pic>
          <p:nvPicPr>
            <p:cNvPr id="79" name="Picture 78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3904889" y="118175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80" name="Oval 79"/>
            <p:cNvSpPr/>
            <p:nvPr/>
          </p:nvSpPr>
          <p:spPr>
            <a:xfrm>
              <a:off x="4804964" y="1686622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81" name="Oval 80"/>
            <p:cNvSpPr/>
            <p:nvPr/>
          </p:nvSpPr>
          <p:spPr>
            <a:xfrm>
              <a:off x="4354926" y="1191134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5063160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516929" y="641831"/>
            <a:ext cx="1855285" cy="1808813"/>
            <a:chOff x="5313372" y="1181753"/>
            <a:chExt cx="1408484" cy="1373204"/>
          </a:xfrm>
        </p:grpSpPr>
        <p:pic>
          <p:nvPicPr>
            <p:cNvPr id="75" name="Picture 74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5313372" y="118175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76" name="Oval 75"/>
            <p:cNvSpPr/>
            <p:nvPr/>
          </p:nvSpPr>
          <p:spPr>
            <a:xfrm>
              <a:off x="6213448" y="1686622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7" name="Oval 76"/>
            <p:cNvSpPr/>
            <p:nvPr/>
          </p:nvSpPr>
          <p:spPr>
            <a:xfrm>
              <a:off x="5763410" y="1191134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6519139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750310" y="2431816"/>
            <a:ext cx="1822099" cy="1808813"/>
            <a:chOff x="6721856" y="1191134"/>
            <a:chExt cx="1383290" cy="1373204"/>
          </a:xfrm>
        </p:grpSpPr>
        <p:pic>
          <p:nvPicPr>
            <p:cNvPr id="71" name="Picture 70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6721856" y="1191134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72" name="Oval 71"/>
            <p:cNvSpPr/>
            <p:nvPr/>
          </p:nvSpPr>
          <p:spPr>
            <a:xfrm>
              <a:off x="7621932" y="1696003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3" name="Oval 72"/>
            <p:cNvSpPr/>
            <p:nvPr/>
          </p:nvSpPr>
          <p:spPr>
            <a:xfrm>
              <a:off x="7171894" y="1200515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7902429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497704" y="2431816"/>
            <a:ext cx="1678436" cy="1808813"/>
            <a:chOff x="8187470" y="1200515"/>
            <a:chExt cx="1274224" cy="1373204"/>
          </a:xfrm>
        </p:grpSpPr>
        <p:pic>
          <p:nvPicPr>
            <p:cNvPr id="67" name="Picture 66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8187470" y="1200515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68" name="Oval 67"/>
            <p:cNvSpPr/>
            <p:nvPr/>
          </p:nvSpPr>
          <p:spPr>
            <a:xfrm>
              <a:off x="9087546" y="1705384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69" name="Oval 68"/>
            <p:cNvSpPr/>
            <p:nvPr/>
          </p:nvSpPr>
          <p:spPr>
            <a:xfrm>
              <a:off x="8637508" y="1209896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9258977" y="1211534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182245" y="2373768"/>
            <a:ext cx="1752935" cy="1808813"/>
            <a:chOff x="3848223" y="2812691"/>
            <a:chExt cx="1330782" cy="1373204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3904888" y="2812691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52" name="Oval 51"/>
            <p:cNvSpPr/>
            <p:nvPr/>
          </p:nvSpPr>
          <p:spPr>
            <a:xfrm flipH="1" flipV="1">
              <a:off x="4819451" y="3328579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53" name="Oval 52"/>
            <p:cNvSpPr/>
            <p:nvPr/>
          </p:nvSpPr>
          <p:spPr>
            <a:xfrm flipH="1" flipV="1">
              <a:off x="4354926" y="3813047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848223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928533" y="2373768"/>
            <a:ext cx="1751123" cy="1808813"/>
            <a:chOff x="8121169" y="2793929"/>
            <a:chExt cx="1329406" cy="1373204"/>
          </a:xfrm>
        </p:grpSpPr>
        <p:pic>
          <p:nvPicPr>
            <p:cNvPr id="39" name="Picture 38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8187470" y="2793929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40" name="Oval 39"/>
            <p:cNvSpPr/>
            <p:nvPr/>
          </p:nvSpPr>
          <p:spPr>
            <a:xfrm flipH="1" flipV="1">
              <a:off x="9091021" y="3309817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41" name="Oval 40"/>
            <p:cNvSpPr/>
            <p:nvPr/>
          </p:nvSpPr>
          <p:spPr>
            <a:xfrm flipH="1" flipV="1">
              <a:off x="8637508" y="3794285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8121169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167501" y="1262450"/>
            <a:ext cx="835485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ThRc</a:t>
            </a:r>
            <a:endParaRPr lang="en-US" sz="2524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929304" y="1262450"/>
            <a:ext cx="807337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TcRh</a:t>
            </a:r>
            <a:endParaRPr lang="en-US" sz="2524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6154857" y="3052435"/>
            <a:ext cx="873957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ThRh</a:t>
            </a:r>
            <a:endParaRPr lang="en-US" sz="2524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7935194" y="3042398"/>
            <a:ext cx="768865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TcRc</a:t>
            </a:r>
            <a:endParaRPr lang="en-US" sz="2524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2695975" y="3009439"/>
            <a:ext cx="856325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BcRh</a:t>
            </a:r>
            <a:endParaRPr lang="en-US" sz="2524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4473947" y="2999401"/>
            <a:ext cx="817853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BcRc</a:t>
            </a:r>
            <a:endParaRPr lang="en-US" sz="2524" b="1" dirty="0"/>
          </a:p>
        </p:txBody>
      </p:sp>
      <p:sp>
        <p:nvSpPr>
          <p:cNvPr id="94" name="Rectangle 93"/>
          <p:cNvSpPr/>
          <p:nvPr/>
        </p:nvSpPr>
        <p:spPr>
          <a:xfrm>
            <a:off x="-1088771" y="629473"/>
            <a:ext cx="267023" cy="2882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43"/>
          </a:p>
        </p:txBody>
      </p:sp>
      <p:grpSp>
        <p:nvGrpSpPr>
          <p:cNvPr id="95" name="Group 94"/>
          <p:cNvGrpSpPr/>
          <p:nvPr/>
        </p:nvGrpSpPr>
        <p:grpSpPr>
          <a:xfrm>
            <a:off x="-1226713" y="629473"/>
            <a:ext cx="1797295" cy="1808813"/>
            <a:chOff x="3901419" y="1181753"/>
            <a:chExt cx="1364458" cy="1373204"/>
          </a:xfrm>
        </p:grpSpPr>
        <p:pic>
          <p:nvPicPr>
            <p:cNvPr id="96" name="Picture 95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3904889" y="118175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97" name="Oval 96"/>
            <p:cNvSpPr/>
            <p:nvPr/>
          </p:nvSpPr>
          <p:spPr>
            <a:xfrm>
              <a:off x="3901419" y="1675603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98" name="Oval 97"/>
            <p:cNvSpPr/>
            <p:nvPr/>
          </p:nvSpPr>
          <p:spPr>
            <a:xfrm>
              <a:off x="4354926" y="1191134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5063160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508784" y="629473"/>
            <a:ext cx="1874371" cy="1808813"/>
            <a:chOff x="5298883" y="1181753"/>
            <a:chExt cx="1422973" cy="1373204"/>
          </a:xfrm>
        </p:grpSpPr>
        <p:pic>
          <p:nvPicPr>
            <p:cNvPr id="101" name="Picture 100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5313372" y="1181753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102" name="Oval 101"/>
            <p:cNvSpPr/>
            <p:nvPr/>
          </p:nvSpPr>
          <p:spPr>
            <a:xfrm>
              <a:off x="5298883" y="1664585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03" name="Oval 102"/>
            <p:cNvSpPr/>
            <p:nvPr/>
          </p:nvSpPr>
          <p:spPr>
            <a:xfrm>
              <a:off x="5763410" y="1191134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6519139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2256176" y="629473"/>
            <a:ext cx="1841184" cy="1808813"/>
            <a:chOff x="6707368" y="1191134"/>
            <a:chExt cx="1397778" cy="1373204"/>
          </a:xfrm>
        </p:grpSpPr>
        <p:pic>
          <p:nvPicPr>
            <p:cNvPr id="106" name="Picture 105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6721856" y="1191134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107" name="Oval 106"/>
            <p:cNvSpPr/>
            <p:nvPr/>
          </p:nvSpPr>
          <p:spPr>
            <a:xfrm>
              <a:off x="6707368" y="1673966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08" name="Oval 107"/>
            <p:cNvSpPr/>
            <p:nvPr/>
          </p:nvSpPr>
          <p:spPr>
            <a:xfrm>
              <a:off x="7171894" y="1200515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7902429" y="1200515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4018075" y="629473"/>
            <a:ext cx="1683005" cy="1808813"/>
            <a:chOff x="8184001" y="1200515"/>
            <a:chExt cx="1277693" cy="1373204"/>
          </a:xfrm>
        </p:grpSpPr>
        <p:pic>
          <p:nvPicPr>
            <p:cNvPr id="111" name="Picture 110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>
              <a:off x="8187470" y="1200515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112" name="Oval 111"/>
            <p:cNvSpPr/>
            <p:nvPr/>
          </p:nvSpPr>
          <p:spPr>
            <a:xfrm>
              <a:off x="8184001" y="1672328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13" name="Oval 112"/>
            <p:cNvSpPr/>
            <p:nvPr/>
          </p:nvSpPr>
          <p:spPr>
            <a:xfrm>
              <a:off x="8637508" y="1209896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9258977" y="1211534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-1309656" y="2361410"/>
            <a:ext cx="1733852" cy="1808813"/>
            <a:chOff x="3848223" y="2812691"/>
            <a:chExt cx="1316295" cy="1373204"/>
          </a:xfrm>
        </p:grpSpPr>
        <p:pic>
          <p:nvPicPr>
            <p:cNvPr id="116" name="Picture 115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3904888" y="2812691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117" name="Oval 116"/>
            <p:cNvSpPr/>
            <p:nvPr/>
          </p:nvSpPr>
          <p:spPr>
            <a:xfrm flipH="1" flipV="1">
              <a:off x="3904888" y="3317560"/>
              <a:ext cx="359554" cy="363466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18" name="Oval 117"/>
            <p:cNvSpPr/>
            <p:nvPr/>
          </p:nvSpPr>
          <p:spPr>
            <a:xfrm flipH="1" flipV="1">
              <a:off x="4354926" y="3813047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3848223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453230" y="2361410"/>
            <a:ext cx="1746545" cy="1808813"/>
            <a:chOff x="8121169" y="2793929"/>
            <a:chExt cx="1325931" cy="1373204"/>
          </a:xfrm>
        </p:grpSpPr>
        <p:pic>
          <p:nvPicPr>
            <p:cNvPr id="131" name="Picture 130"/>
            <p:cNvPicPr>
              <a:picLocks noChangeAspect="1"/>
            </p:cNvPicPr>
            <p:nvPr/>
          </p:nvPicPr>
          <p:blipFill rotWithShape="1">
            <a:blip r:embed="rId2"/>
            <a:srcRect l="66644"/>
            <a:stretch/>
          </p:blipFill>
          <p:spPr>
            <a:xfrm flipH="1" flipV="1">
              <a:off x="8187470" y="2793929"/>
              <a:ext cx="1259630" cy="1373204"/>
            </a:xfrm>
            <a:prstGeom prst="rect">
              <a:avLst/>
            </a:prstGeom>
            <a:solidFill>
              <a:srgbClr val="0000FF"/>
            </a:solidFill>
          </p:spPr>
        </p:pic>
        <p:sp>
          <p:nvSpPr>
            <p:cNvPr id="132" name="Oval 131"/>
            <p:cNvSpPr/>
            <p:nvPr/>
          </p:nvSpPr>
          <p:spPr>
            <a:xfrm flipH="1" flipV="1">
              <a:off x="8187470" y="3298798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33" name="Oval 132"/>
            <p:cNvSpPr/>
            <p:nvPr/>
          </p:nvSpPr>
          <p:spPr>
            <a:xfrm flipH="1" flipV="1">
              <a:off x="8637508" y="3794285"/>
              <a:ext cx="359554" cy="363466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8121169" y="3904828"/>
              <a:ext cx="202717" cy="218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243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-807047" y="1250092"/>
            <a:ext cx="788999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ThLc</a:t>
            </a:r>
            <a:endParaRPr lang="en-US" sz="2524" b="1" dirty="0"/>
          </a:p>
        </p:txBody>
      </p:sp>
      <p:sp>
        <p:nvSpPr>
          <p:cNvPr id="136" name="TextBox 135"/>
          <p:cNvSpPr txBox="1"/>
          <p:nvPr/>
        </p:nvSpPr>
        <p:spPr>
          <a:xfrm>
            <a:off x="940242" y="1250092"/>
            <a:ext cx="760849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TcLh</a:t>
            </a:r>
            <a:endParaRPr lang="en-US" sz="2524" b="1" dirty="0"/>
          </a:p>
        </p:txBody>
      </p:sp>
      <p:sp>
        <p:nvSpPr>
          <p:cNvPr id="137" name="TextBox 136"/>
          <p:cNvSpPr txBox="1"/>
          <p:nvPr/>
        </p:nvSpPr>
        <p:spPr>
          <a:xfrm>
            <a:off x="2723342" y="1250092"/>
            <a:ext cx="827471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ThLh</a:t>
            </a:r>
            <a:endParaRPr lang="en-US" sz="2524" b="1" dirty="0"/>
          </a:p>
        </p:txBody>
      </p:sp>
      <p:sp>
        <p:nvSpPr>
          <p:cNvPr id="138" name="TextBox 137"/>
          <p:cNvSpPr txBox="1"/>
          <p:nvPr/>
        </p:nvSpPr>
        <p:spPr>
          <a:xfrm>
            <a:off x="4474651" y="1240055"/>
            <a:ext cx="722377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TcLc</a:t>
            </a:r>
            <a:endParaRPr lang="en-US" sz="2524" b="1" dirty="0"/>
          </a:p>
        </p:txBody>
      </p:sp>
      <p:sp>
        <p:nvSpPr>
          <p:cNvPr id="139" name="TextBox 138"/>
          <p:cNvSpPr txBox="1"/>
          <p:nvPr/>
        </p:nvSpPr>
        <p:spPr>
          <a:xfrm>
            <a:off x="-795926" y="2997081"/>
            <a:ext cx="809837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BcLh</a:t>
            </a:r>
            <a:endParaRPr lang="en-US" sz="2524" b="1" dirty="0"/>
          </a:p>
        </p:txBody>
      </p:sp>
      <p:sp>
        <p:nvSpPr>
          <p:cNvPr id="142" name="TextBox 141"/>
          <p:cNvSpPr txBox="1"/>
          <p:nvPr/>
        </p:nvSpPr>
        <p:spPr>
          <a:xfrm>
            <a:off x="955106" y="2987043"/>
            <a:ext cx="771365" cy="480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24" b="1" dirty="0" err="1"/>
              <a:t>BcLc</a:t>
            </a:r>
            <a:endParaRPr lang="en-US" sz="2524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21" r="1272"/>
          <a:stretch/>
        </p:blipFill>
        <p:spPr>
          <a:xfrm>
            <a:off x="-989907" y="-3316032"/>
            <a:ext cx="10522858" cy="362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223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263</TotalTime>
  <Words>183</Words>
  <Application>Microsoft Macintosh PowerPoint</Application>
  <PresentationFormat>Custom</PresentationFormat>
  <Paragraphs>170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City University of Hong Kong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朱克宁</dc:creator>
  <cp:lastModifiedBy>朱 克宁</cp:lastModifiedBy>
  <cp:revision>19</cp:revision>
  <cp:lastPrinted>2018-02-03T06:41:51Z</cp:lastPrinted>
  <dcterms:created xsi:type="dcterms:W3CDTF">2017-12-05T05:48:32Z</dcterms:created>
  <dcterms:modified xsi:type="dcterms:W3CDTF">2018-10-04T12:46:04Z</dcterms:modified>
</cp:coreProperties>
</file>

<file path=docProps/thumbnail.jpeg>
</file>